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oboto"/>
      <p:regular r:id="rId20"/>
      <p:bold r:id="rId21"/>
      <p:italic r:id="rId22"/>
      <p:boldItalic r:id="rId23"/>
    </p:embeddedFont>
    <p:embeddedFont>
      <p:font typeface="Playfair Display"/>
      <p:regular r:id="rId24"/>
      <p:bold r:id="rId25"/>
      <p:italic r:id="rId26"/>
      <p:boldItalic r:id="rId27"/>
    </p:embeddedFont>
    <p:embeddedFont>
      <p:font typeface="Spicy Rice"/>
      <p:regular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538">
          <p15:clr>
            <a:srgbClr val="000000"/>
          </p15:clr>
        </p15:guide>
        <p15:guide id="2" pos="2894">
          <p15:clr>
            <a:srgbClr val="000000"/>
          </p15:clr>
        </p15:guide>
      </p15:sldGuideLst>
    </p:ext>
    <p:ext uri="http://customooxmlschemas.google.com/">
      <go:slidesCustomData xmlns:go="http://customooxmlschemas.google.com/" r:id="rId29" roundtripDataSignature="AMtx7mgCey8yeMKmwYXrEzzpmHj73p6/D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538" orient="horz"/>
        <p:guide pos="2894"/>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PlayfairDisplay-regular.fntdata"/><Relationship Id="rId23"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layfairDisplay-italic.fntdata"/><Relationship Id="rId25" Type="http://schemas.openxmlformats.org/officeDocument/2006/relationships/font" Target="fonts/PlayfairDisplay-bold.fntdata"/><Relationship Id="rId28" Type="http://schemas.openxmlformats.org/officeDocument/2006/relationships/font" Target="fonts/SpicyRice-regular.fntdata"/><Relationship Id="rId27" Type="http://schemas.openxmlformats.org/officeDocument/2006/relationships/font" Target="fonts/PlayfairDisplay-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customschemas.google.com/relationships/presentationmetadata" Target="meta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82da27125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82da27125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82da271255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82da271255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114" name="Google Shape;114;p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15"/>
          <p:cNvGrpSpPr/>
          <p:nvPr/>
        </p:nvGrpSpPr>
        <p:grpSpPr>
          <a:xfrm>
            <a:off x="6098378" y="5"/>
            <a:ext cx="3045625" cy="2030570"/>
            <a:chOff x="6098378" y="5"/>
            <a:chExt cx="3045625" cy="2030570"/>
          </a:xfrm>
        </p:grpSpPr>
        <p:sp>
          <p:nvSpPr>
            <p:cNvPr id="11" name="Google Shape;11;p1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1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15"/>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15"/>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1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 name="Google Shape;16;p15"/>
          <p:cNvSpPr txBox="1"/>
          <p:nvPr>
            <p:ph type="ctrTitle"/>
          </p:nvPr>
        </p:nvSpPr>
        <p:spPr>
          <a:xfrm>
            <a:off x="598100" y="1775222"/>
            <a:ext cx="8222100" cy="83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7" name="Google Shape;17;p1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8" name="Shape 68"/>
        <p:cNvGrpSpPr/>
        <p:nvPr/>
      </p:nvGrpSpPr>
      <p:grpSpPr>
        <a:xfrm>
          <a:off x="0" y="0"/>
          <a:ext cx="0" cy="0"/>
          <a:chOff x="0" y="0"/>
          <a:chExt cx="0" cy="0"/>
        </a:xfrm>
      </p:grpSpPr>
      <p:sp>
        <p:nvSpPr>
          <p:cNvPr id="69" name="Google Shape;69;p24"/>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0" name="Google Shape;70;p24"/>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71" name="Google Shape;71;p24"/>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72" name="Google Shape;72;p24"/>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3" name="Google Shape;73;p2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74" name="Google Shape;74;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5" name="Shape 75"/>
        <p:cNvGrpSpPr/>
        <p:nvPr/>
      </p:nvGrpSpPr>
      <p:grpSpPr>
        <a:xfrm>
          <a:off x="0" y="0"/>
          <a:ext cx="0" cy="0"/>
          <a:chOff x="0" y="0"/>
          <a:chExt cx="0" cy="0"/>
        </a:xfrm>
      </p:grpSpPr>
      <p:sp>
        <p:nvSpPr>
          <p:cNvPr id="76" name="Google Shape;76;p2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77" name="Google Shape;77;p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8" name="Shape 78"/>
        <p:cNvGrpSpPr/>
        <p:nvPr/>
      </p:nvGrpSpPr>
      <p:grpSpPr>
        <a:xfrm>
          <a:off x="0" y="0"/>
          <a:ext cx="0" cy="0"/>
          <a:chOff x="0" y="0"/>
          <a:chExt cx="0" cy="0"/>
        </a:xfrm>
      </p:grpSpPr>
      <p:grpSp>
        <p:nvGrpSpPr>
          <p:cNvPr id="79" name="Google Shape;79;p26"/>
          <p:cNvGrpSpPr/>
          <p:nvPr/>
        </p:nvGrpSpPr>
        <p:grpSpPr>
          <a:xfrm>
            <a:off x="6098378" y="5"/>
            <a:ext cx="3045625" cy="2030570"/>
            <a:chOff x="6098378" y="5"/>
            <a:chExt cx="3045625" cy="2030570"/>
          </a:xfrm>
        </p:grpSpPr>
        <p:sp>
          <p:nvSpPr>
            <p:cNvPr id="80" name="Google Shape;80;p2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2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6"/>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26"/>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5" name="Google Shape;85;p26"/>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6" name="Google Shape;86;p26"/>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1600"/>
              </a:spcBef>
              <a:spcAft>
                <a:spcPts val="0"/>
              </a:spcAft>
              <a:buClr>
                <a:schemeClr val="lt1"/>
              </a:buClr>
              <a:buSzPts val="1400"/>
              <a:buChar char="○"/>
              <a:defRPr>
                <a:solidFill>
                  <a:schemeClr val="lt1"/>
                </a:solidFill>
              </a:defRPr>
            </a:lvl2pPr>
            <a:lvl3pPr indent="-317500" lvl="2" marL="1371600" algn="ctr">
              <a:lnSpc>
                <a:spcPct val="115000"/>
              </a:lnSpc>
              <a:spcBef>
                <a:spcPts val="1600"/>
              </a:spcBef>
              <a:spcAft>
                <a:spcPts val="0"/>
              </a:spcAft>
              <a:buClr>
                <a:schemeClr val="lt1"/>
              </a:buClr>
              <a:buSzPts val="1400"/>
              <a:buChar char="■"/>
              <a:defRPr>
                <a:solidFill>
                  <a:schemeClr val="lt1"/>
                </a:solidFill>
              </a:defRPr>
            </a:lvl3pPr>
            <a:lvl4pPr indent="-317500" lvl="3" marL="1828800" algn="ctr">
              <a:lnSpc>
                <a:spcPct val="115000"/>
              </a:lnSpc>
              <a:spcBef>
                <a:spcPts val="1600"/>
              </a:spcBef>
              <a:spcAft>
                <a:spcPts val="0"/>
              </a:spcAft>
              <a:buClr>
                <a:schemeClr val="lt1"/>
              </a:buClr>
              <a:buSzPts val="1400"/>
              <a:buChar char="●"/>
              <a:defRPr>
                <a:solidFill>
                  <a:schemeClr val="lt1"/>
                </a:solidFill>
              </a:defRPr>
            </a:lvl4pPr>
            <a:lvl5pPr indent="-317500" lvl="4" marL="2286000" algn="ctr">
              <a:lnSpc>
                <a:spcPct val="115000"/>
              </a:lnSpc>
              <a:spcBef>
                <a:spcPts val="1600"/>
              </a:spcBef>
              <a:spcAft>
                <a:spcPts val="0"/>
              </a:spcAft>
              <a:buClr>
                <a:schemeClr val="lt1"/>
              </a:buClr>
              <a:buSzPts val="1400"/>
              <a:buChar char="○"/>
              <a:defRPr>
                <a:solidFill>
                  <a:schemeClr val="lt1"/>
                </a:solidFill>
              </a:defRPr>
            </a:lvl5pPr>
            <a:lvl6pPr indent="-317500" lvl="5" marL="2743200" algn="ctr">
              <a:lnSpc>
                <a:spcPct val="115000"/>
              </a:lnSpc>
              <a:spcBef>
                <a:spcPts val="1600"/>
              </a:spcBef>
              <a:spcAft>
                <a:spcPts val="0"/>
              </a:spcAft>
              <a:buClr>
                <a:schemeClr val="lt1"/>
              </a:buClr>
              <a:buSzPts val="1400"/>
              <a:buChar char="■"/>
              <a:defRPr>
                <a:solidFill>
                  <a:schemeClr val="lt1"/>
                </a:solidFill>
              </a:defRPr>
            </a:lvl6pPr>
            <a:lvl7pPr indent="-317500" lvl="6" marL="3200400" algn="ctr">
              <a:lnSpc>
                <a:spcPct val="115000"/>
              </a:lnSpc>
              <a:spcBef>
                <a:spcPts val="1600"/>
              </a:spcBef>
              <a:spcAft>
                <a:spcPts val="0"/>
              </a:spcAft>
              <a:buClr>
                <a:schemeClr val="lt1"/>
              </a:buClr>
              <a:buSzPts val="1400"/>
              <a:buChar char="●"/>
              <a:defRPr>
                <a:solidFill>
                  <a:schemeClr val="lt1"/>
                </a:solidFill>
              </a:defRPr>
            </a:lvl7pPr>
            <a:lvl8pPr indent="-317500" lvl="7" marL="3657600" algn="ctr">
              <a:lnSpc>
                <a:spcPct val="115000"/>
              </a:lnSpc>
              <a:spcBef>
                <a:spcPts val="1600"/>
              </a:spcBef>
              <a:spcAft>
                <a:spcPts val="0"/>
              </a:spcAft>
              <a:buClr>
                <a:schemeClr val="lt1"/>
              </a:buClr>
              <a:buSzPts val="1400"/>
              <a:buChar char="○"/>
              <a:defRPr>
                <a:solidFill>
                  <a:schemeClr val="lt1"/>
                </a:solidFill>
              </a:defRPr>
            </a:lvl8pPr>
            <a:lvl9pPr indent="-317500" lvl="8" marL="4114800" algn="ctr">
              <a:lnSpc>
                <a:spcPct val="115000"/>
              </a:lnSpc>
              <a:spcBef>
                <a:spcPts val="1600"/>
              </a:spcBef>
              <a:spcAft>
                <a:spcPts val="1600"/>
              </a:spcAft>
              <a:buClr>
                <a:schemeClr val="lt1"/>
              </a:buClr>
              <a:buSzPts val="1400"/>
              <a:buChar char="■"/>
              <a:defRPr>
                <a:solidFill>
                  <a:schemeClr val="lt1"/>
                </a:solidFill>
              </a:defRPr>
            </a:lvl9pPr>
          </a:lstStyle>
          <a:p/>
        </p:txBody>
      </p:sp>
      <p:sp>
        <p:nvSpPr>
          <p:cNvPr id="87" name="Google Shape;87;p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grpSp>
        <p:nvGrpSpPr>
          <p:cNvPr id="20" name="Google Shape;20;p16"/>
          <p:cNvGrpSpPr/>
          <p:nvPr/>
        </p:nvGrpSpPr>
        <p:grpSpPr>
          <a:xfrm>
            <a:off x="0" y="3903669"/>
            <a:ext cx="9144000" cy="1239925"/>
            <a:chOff x="0" y="3903669"/>
            <a:chExt cx="9144000" cy="1239925"/>
          </a:xfrm>
        </p:grpSpPr>
        <p:sp>
          <p:nvSpPr>
            <p:cNvPr id="21" name="Google Shape;21;p16"/>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16"/>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16"/>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16"/>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16"/>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 name="Google Shape;26;p1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7" name="Google Shape;27;p16"/>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8" name="Google Shape;28;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9" name="Shape 29"/>
        <p:cNvGrpSpPr/>
        <p:nvPr/>
      </p:nvGrpSpPr>
      <p:grpSpPr>
        <a:xfrm>
          <a:off x="0" y="0"/>
          <a:ext cx="0" cy="0"/>
          <a:chOff x="0" y="0"/>
          <a:chExt cx="0" cy="0"/>
        </a:xfrm>
      </p:grpSpPr>
      <p:sp>
        <p:nvSpPr>
          <p:cNvPr id="30" name="Google Shape;30;p17"/>
          <p:cNvSpPr txBox="1"/>
          <p:nvPr>
            <p:ph type="title"/>
          </p:nvPr>
        </p:nvSpPr>
        <p:spPr>
          <a:xfrm>
            <a:off x="1944694" y="468083"/>
            <a:ext cx="6683700" cy="9606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Clr>
                <a:srgbClr val="262626"/>
              </a:buClr>
              <a:buSzPts val="14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 name="Google Shape;31;p17"/>
          <p:cNvSpPr txBox="1"/>
          <p:nvPr>
            <p:ph idx="1" type="body"/>
          </p:nvPr>
        </p:nvSpPr>
        <p:spPr>
          <a:xfrm>
            <a:off x="1941909" y="1600200"/>
            <a:ext cx="6686400" cy="2833200"/>
          </a:xfrm>
          <a:prstGeom prst="rect">
            <a:avLst/>
          </a:prstGeom>
          <a:noFill/>
          <a:ln>
            <a:noFill/>
          </a:ln>
        </p:spPr>
        <p:txBody>
          <a:bodyPr anchorCtr="0" anchor="t" bIns="34275" lIns="68575" spcFirstLastPara="1" rIns="68575" wrap="square" tIns="34275">
            <a:noAutofit/>
          </a:bodyPr>
          <a:lstStyle>
            <a:lvl1pPr indent="-317500" lvl="0" marL="457200" algn="l">
              <a:lnSpc>
                <a:spcPct val="115000"/>
              </a:lnSpc>
              <a:spcBef>
                <a:spcPts val="800"/>
              </a:spcBef>
              <a:spcAft>
                <a:spcPts val="0"/>
              </a:spcAft>
              <a:buSzPts val="1400"/>
              <a:buChar char="●"/>
              <a:defRPr/>
            </a:lvl1pPr>
            <a:lvl2pPr indent="-317500" lvl="1" marL="914400" algn="l">
              <a:lnSpc>
                <a:spcPct val="115000"/>
              </a:lnSpc>
              <a:spcBef>
                <a:spcPts val="800"/>
              </a:spcBef>
              <a:spcAft>
                <a:spcPts val="0"/>
              </a:spcAft>
              <a:buSzPts val="1400"/>
              <a:buChar char="○"/>
              <a:defRPr/>
            </a:lvl2pPr>
            <a:lvl3pPr indent="-317500" lvl="2" marL="1371600" algn="l">
              <a:lnSpc>
                <a:spcPct val="115000"/>
              </a:lnSpc>
              <a:spcBef>
                <a:spcPts val="800"/>
              </a:spcBef>
              <a:spcAft>
                <a:spcPts val="0"/>
              </a:spcAft>
              <a:buSzPts val="1400"/>
              <a:buChar char="■"/>
              <a:defRPr/>
            </a:lvl3pPr>
            <a:lvl4pPr indent="-317500" lvl="3" marL="1828800" algn="l">
              <a:lnSpc>
                <a:spcPct val="115000"/>
              </a:lnSpc>
              <a:spcBef>
                <a:spcPts val="800"/>
              </a:spcBef>
              <a:spcAft>
                <a:spcPts val="0"/>
              </a:spcAft>
              <a:buSzPts val="1400"/>
              <a:buChar char="●"/>
              <a:defRPr/>
            </a:lvl4pPr>
            <a:lvl5pPr indent="-317500" lvl="4" marL="2286000" algn="l">
              <a:lnSpc>
                <a:spcPct val="115000"/>
              </a:lnSpc>
              <a:spcBef>
                <a:spcPts val="800"/>
              </a:spcBef>
              <a:spcAft>
                <a:spcPts val="0"/>
              </a:spcAft>
              <a:buSzPts val="1400"/>
              <a:buChar char="○"/>
              <a:defRPr/>
            </a:lvl5pPr>
            <a:lvl6pPr indent="-317500" lvl="5" marL="2743200" algn="l">
              <a:lnSpc>
                <a:spcPct val="115000"/>
              </a:lnSpc>
              <a:spcBef>
                <a:spcPts val="800"/>
              </a:spcBef>
              <a:spcAft>
                <a:spcPts val="0"/>
              </a:spcAft>
              <a:buSzPts val="1400"/>
              <a:buChar char="■"/>
              <a:defRPr/>
            </a:lvl6pPr>
            <a:lvl7pPr indent="-317500" lvl="6" marL="3200400" algn="l">
              <a:lnSpc>
                <a:spcPct val="115000"/>
              </a:lnSpc>
              <a:spcBef>
                <a:spcPts val="800"/>
              </a:spcBef>
              <a:spcAft>
                <a:spcPts val="0"/>
              </a:spcAft>
              <a:buSzPts val="1400"/>
              <a:buChar char="●"/>
              <a:defRPr/>
            </a:lvl7pPr>
            <a:lvl8pPr indent="-317500" lvl="7" marL="3657600" algn="l">
              <a:lnSpc>
                <a:spcPct val="115000"/>
              </a:lnSpc>
              <a:spcBef>
                <a:spcPts val="800"/>
              </a:spcBef>
              <a:spcAft>
                <a:spcPts val="0"/>
              </a:spcAft>
              <a:buSzPts val="1400"/>
              <a:buChar char="○"/>
              <a:defRPr/>
            </a:lvl8pPr>
            <a:lvl9pPr indent="-317500" lvl="8" marL="4114800" algn="l">
              <a:lnSpc>
                <a:spcPct val="115000"/>
              </a:lnSpc>
              <a:spcBef>
                <a:spcPts val="800"/>
              </a:spcBef>
              <a:spcAft>
                <a:spcPts val="0"/>
              </a:spcAft>
              <a:buSzPts val="1400"/>
              <a:buChar char="■"/>
              <a:defRPr/>
            </a:lvl9pPr>
          </a:lstStyle>
          <a:p/>
        </p:txBody>
      </p:sp>
      <p:sp>
        <p:nvSpPr>
          <p:cNvPr id="32" name="Google Shape;32;p17"/>
          <p:cNvSpPr txBox="1"/>
          <p:nvPr>
            <p:ph idx="10" type="dt"/>
          </p:nvPr>
        </p:nvSpPr>
        <p:spPr>
          <a:xfrm>
            <a:off x="7771209" y="4597828"/>
            <a:ext cx="859800" cy="277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33" name="Google Shape;33;p17"/>
          <p:cNvSpPr txBox="1"/>
          <p:nvPr>
            <p:ph idx="11" type="ftr"/>
          </p:nvPr>
        </p:nvSpPr>
        <p:spPr>
          <a:xfrm>
            <a:off x="1941909" y="4601856"/>
            <a:ext cx="57150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34" name="Google Shape;34;p17"/>
          <p:cNvSpPr/>
          <p:nvPr/>
        </p:nvSpPr>
        <p:spPr>
          <a:xfrm flipH="1" rot="10800000">
            <a:off x="-3142" y="535779"/>
            <a:ext cx="1191397" cy="380475"/>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17"/>
          <p:cNvSpPr txBox="1"/>
          <p:nvPr>
            <p:ph idx="12" type="sldNum"/>
          </p:nvPr>
        </p:nvSpPr>
        <p:spPr>
          <a:xfrm>
            <a:off x="398859" y="590836"/>
            <a:ext cx="584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6" name="Shape 36"/>
        <p:cNvGrpSpPr/>
        <p:nvPr/>
      </p:nvGrpSpPr>
      <p:grpSpPr>
        <a:xfrm>
          <a:off x="0" y="0"/>
          <a:ext cx="0" cy="0"/>
          <a:chOff x="0" y="0"/>
          <a:chExt cx="0" cy="0"/>
        </a:xfrm>
      </p:grpSpPr>
      <p:sp>
        <p:nvSpPr>
          <p:cNvPr id="37" name="Google Shape;37;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8" name="Shape 38"/>
        <p:cNvGrpSpPr/>
        <p:nvPr/>
      </p:nvGrpSpPr>
      <p:grpSpPr>
        <a:xfrm>
          <a:off x="0" y="0"/>
          <a:ext cx="0" cy="0"/>
          <a:chOff x="0" y="0"/>
          <a:chExt cx="0" cy="0"/>
        </a:xfrm>
      </p:grpSpPr>
      <p:sp>
        <p:nvSpPr>
          <p:cNvPr id="39" name="Google Shape;39;p1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0" name="Google Shape;40;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1" name="Shape 41"/>
        <p:cNvGrpSpPr/>
        <p:nvPr/>
      </p:nvGrpSpPr>
      <p:grpSpPr>
        <a:xfrm>
          <a:off x="0" y="0"/>
          <a:ext cx="0" cy="0"/>
          <a:chOff x="0" y="0"/>
          <a:chExt cx="0" cy="0"/>
        </a:xfrm>
      </p:grpSpPr>
      <p:grpSp>
        <p:nvGrpSpPr>
          <p:cNvPr id="42" name="Google Shape;42;p20"/>
          <p:cNvGrpSpPr/>
          <p:nvPr/>
        </p:nvGrpSpPr>
        <p:grpSpPr>
          <a:xfrm>
            <a:off x="6098378" y="5"/>
            <a:ext cx="3045625" cy="2030570"/>
            <a:chOff x="6098378" y="5"/>
            <a:chExt cx="3045625" cy="2030570"/>
          </a:xfrm>
        </p:grpSpPr>
        <p:sp>
          <p:nvSpPr>
            <p:cNvPr id="43" name="Google Shape;43;p2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0"/>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20"/>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0"/>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20"/>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 name="Google Shape;48;p2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9" name="Google Shape;49;p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50" name="Shape 50"/>
        <p:cNvGrpSpPr/>
        <p:nvPr/>
      </p:nvGrpSpPr>
      <p:grpSpPr>
        <a:xfrm>
          <a:off x="0" y="0"/>
          <a:ext cx="0" cy="0"/>
          <a:chOff x="0" y="0"/>
          <a:chExt cx="0" cy="0"/>
        </a:xfrm>
      </p:grpSpPr>
      <p:sp>
        <p:nvSpPr>
          <p:cNvPr id="51" name="Google Shape;51;p2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 name="Google Shape;52;p2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53" name="Google Shape;53;p2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54" name="Google Shape;54;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55" name="Shape 55"/>
        <p:cNvGrpSpPr/>
        <p:nvPr/>
      </p:nvGrpSpPr>
      <p:grpSpPr>
        <a:xfrm>
          <a:off x="0" y="0"/>
          <a:ext cx="0" cy="0"/>
          <a:chOff x="0" y="0"/>
          <a:chExt cx="0" cy="0"/>
        </a:xfrm>
      </p:grpSpPr>
      <p:sp>
        <p:nvSpPr>
          <p:cNvPr id="56" name="Google Shape;56;p2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7" name="Google Shape;57;p22"/>
          <p:cNvSpPr txBox="1"/>
          <p:nvPr>
            <p:ph idx="1" type="body"/>
          </p:nvPr>
        </p:nvSpPr>
        <p:spPr>
          <a:xfrm>
            <a:off x="311700" y="1465804"/>
            <a:ext cx="2808000" cy="31032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58" name="Google Shape;58;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59" name="Shape 59"/>
        <p:cNvGrpSpPr/>
        <p:nvPr/>
      </p:nvGrpSpPr>
      <p:grpSpPr>
        <a:xfrm>
          <a:off x="0" y="0"/>
          <a:ext cx="0" cy="0"/>
          <a:chOff x="0" y="0"/>
          <a:chExt cx="0" cy="0"/>
        </a:xfrm>
      </p:grpSpPr>
      <p:grpSp>
        <p:nvGrpSpPr>
          <p:cNvPr id="60" name="Google Shape;60;p23"/>
          <p:cNvGrpSpPr/>
          <p:nvPr/>
        </p:nvGrpSpPr>
        <p:grpSpPr>
          <a:xfrm>
            <a:off x="6098378" y="5"/>
            <a:ext cx="3045625" cy="2030570"/>
            <a:chOff x="6098378" y="5"/>
            <a:chExt cx="3045625" cy="2030570"/>
          </a:xfrm>
        </p:grpSpPr>
        <p:sp>
          <p:nvSpPr>
            <p:cNvPr id="61" name="Google Shape;61;p23"/>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23"/>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23"/>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23"/>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23"/>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23"/>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67" name="Google Shape;67;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Roboto"/>
              <a:buChar char="●"/>
              <a:defRPr b="0" i="0" sz="1800" u="none" cap="none" strike="noStrike">
                <a:solidFill>
                  <a:schemeClr val="dk2"/>
                </a:solidFill>
                <a:latin typeface="Roboto"/>
                <a:ea typeface="Roboto"/>
                <a:cs typeface="Roboto"/>
                <a:sym typeface="Roboto"/>
              </a:defRPr>
            </a:lvl1pPr>
            <a:lvl2pPr indent="-317500" lvl="1" marL="9144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dk2"/>
              </a:buClr>
              <a:buSzPts val="1400"/>
              <a:buFont typeface="Roboto"/>
              <a:buChar char="■"/>
              <a:defRPr b="0" i="0" sz="1400" u="none" cap="none" strike="noStrike">
                <a:solidFill>
                  <a:schemeClr val="dk2"/>
                </a:solidFill>
                <a:latin typeface="Roboto"/>
                <a:ea typeface="Roboto"/>
                <a:cs typeface="Roboto"/>
                <a:sym typeface="Roboto"/>
              </a:defRPr>
            </a:lvl9pPr>
          </a:lstStyle>
          <a:p/>
        </p:txBody>
      </p:sp>
      <p:sp>
        <p:nvSpPr>
          <p:cNvPr id="8" name="Google Shape;8;p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5.png"/><Relationship Id="rId5"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11.png"/><Relationship Id="rId6"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drive.google.com/uc?export=download&amp;id=1l6meqnq8A0XX-6ZQcYWr-Qqz4wz38fX0" TargetMode="External"/><Relationship Id="rId4" Type="http://schemas.openxmlformats.org/officeDocument/2006/relationships/hyperlink" Target="https://drive.google.com/uc?export=download&amp;id=1cDcxaAe2u5goKOXcKNOiYG7n6eWwVC8m" TargetMode="External"/><Relationship Id="rId5" Type="http://schemas.openxmlformats.org/officeDocument/2006/relationships/hyperlink" Target="https://vendor-relief.web.app/"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6.png"/><Relationship Id="rId5"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5.png"/><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
          <p:cNvSpPr txBox="1"/>
          <p:nvPr>
            <p:ph type="ctrTitle"/>
          </p:nvPr>
        </p:nvSpPr>
        <p:spPr>
          <a:xfrm>
            <a:off x="598100" y="750725"/>
            <a:ext cx="3782100" cy="838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lang="en-GB">
                <a:latin typeface="Spicy Rice"/>
                <a:ea typeface="Spicy Rice"/>
                <a:cs typeface="Spicy Rice"/>
                <a:sym typeface="Spicy Rice"/>
              </a:rPr>
              <a:t>Vendor Relief </a:t>
            </a:r>
            <a:endParaRPr>
              <a:latin typeface="Spicy Rice"/>
              <a:ea typeface="Spicy Rice"/>
              <a:cs typeface="Spicy Rice"/>
              <a:sym typeface="Spicy Rice"/>
            </a:endParaRPr>
          </a:p>
        </p:txBody>
      </p:sp>
      <p:sp>
        <p:nvSpPr>
          <p:cNvPr id="93" name="Google Shape;93;p1"/>
          <p:cNvSpPr txBox="1"/>
          <p:nvPr>
            <p:ph idx="1" type="subTitle"/>
          </p:nvPr>
        </p:nvSpPr>
        <p:spPr>
          <a:xfrm>
            <a:off x="598100" y="2642750"/>
            <a:ext cx="3996000" cy="1748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b="1" lang="en-GB">
                <a:latin typeface="Playfair Display"/>
                <a:ea typeface="Playfair Display"/>
                <a:cs typeface="Playfair Display"/>
                <a:sym typeface="Playfair Display"/>
              </a:rPr>
              <a:t>Team :</a:t>
            </a:r>
            <a:endParaRPr b="1">
              <a:latin typeface="Playfair Display"/>
              <a:ea typeface="Playfair Display"/>
              <a:cs typeface="Playfair Display"/>
              <a:sym typeface="Playfair Display"/>
            </a:endParaRPr>
          </a:p>
          <a:p>
            <a:pPr indent="-361950" lvl="0" marL="457200" rtl="0" algn="l">
              <a:lnSpc>
                <a:spcPct val="100000"/>
              </a:lnSpc>
              <a:spcBef>
                <a:spcPts val="0"/>
              </a:spcBef>
              <a:spcAft>
                <a:spcPts val="0"/>
              </a:spcAft>
              <a:buSzPts val="2100"/>
              <a:buFont typeface="Playfair Display"/>
              <a:buChar char="●"/>
            </a:pPr>
            <a:r>
              <a:rPr b="1" lang="en-GB">
                <a:latin typeface="Playfair Display"/>
                <a:ea typeface="Playfair Display"/>
                <a:cs typeface="Playfair Display"/>
                <a:sym typeface="Playfair Display"/>
              </a:rPr>
              <a:t>Vatsal Kesarwani</a:t>
            </a:r>
            <a:endParaRPr b="1">
              <a:latin typeface="Playfair Display"/>
              <a:ea typeface="Playfair Display"/>
              <a:cs typeface="Playfair Display"/>
              <a:sym typeface="Playfair Display"/>
            </a:endParaRPr>
          </a:p>
          <a:p>
            <a:pPr indent="-361950" lvl="0" marL="457200" rtl="0" algn="l">
              <a:lnSpc>
                <a:spcPct val="100000"/>
              </a:lnSpc>
              <a:spcBef>
                <a:spcPts val="0"/>
              </a:spcBef>
              <a:spcAft>
                <a:spcPts val="0"/>
              </a:spcAft>
              <a:buSzPts val="2100"/>
              <a:buFont typeface="Playfair Display"/>
              <a:buChar char="●"/>
            </a:pPr>
            <a:r>
              <a:rPr b="1" lang="en-GB">
                <a:latin typeface="Playfair Display"/>
                <a:ea typeface="Playfair Display"/>
                <a:cs typeface="Playfair Display"/>
                <a:sym typeface="Playfair Display"/>
              </a:rPr>
              <a:t>Banke Bihari Agrawal</a:t>
            </a:r>
            <a:endParaRPr b="1">
              <a:latin typeface="Playfair Display"/>
              <a:ea typeface="Playfair Display"/>
              <a:cs typeface="Playfair Display"/>
              <a:sym typeface="Playfair Display"/>
            </a:endParaRPr>
          </a:p>
          <a:p>
            <a:pPr indent="-361950" lvl="0" marL="457200" rtl="0" algn="l">
              <a:lnSpc>
                <a:spcPct val="100000"/>
              </a:lnSpc>
              <a:spcBef>
                <a:spcPts val="0"/>
              </a:spcBef>
              <a:spcAft>
                <a:spcPts val="0"/>
              </a:spcAft>
              <a:buSzPts val="2100"/>
              <a:buFont typeface="Playfair Display"/>
              <a:buChar char="●"/>
            </a:pPr>
            <a:r>
              <a:rPr b="1" lang="en-GB">
                <a:latin typeface="Playfair Display"/>
                <a:ea typeface="Playfair Display"/>
                <a:cs typeface="Playfair Display"/>
                <a:sym typeface="Playfair Display"/>
              </a:rPr>
              <a:t>Shubhangani Tayal</a:t>
            </a:r>
            <a:endParaRPr b="1">
              <a:latin typeface="Playfair Display"/>
              <a:ea typeface="Playfair Display"/>
              <a:cs typeface="Playfair Display"/>
              <a:sym typeface="Playfair Display"/>
            </a:endParaRPr>
          </a:p>
          <a:p>
            <a:pPr indent="-361950" lvl="0" marL="457200" rtl="0" algn="l">
              <a:lnSpc>
                <a:spcPct val="100000"/>
              </a:lnSpc>
              <a:spcBef>
                <a:spcPts val="0"/>
              </a:spcBef>
              <a:spcAft>
                <a:spcPts val="0"/>
              </a:spcAft>
              <a:buSzPts val="2100"/>
              <a:buFont typeface="Playfair Display"/>
              <a:buChar char="●"/>
            </a:pPr>
            <a:r>
              <a:rPr b="1" lang="en-GB">
                <a:latin typeface="Playfair Display"/>
                <a:ea typeface="Playfair Display"/>
                <a:cs typeface="Playfair Display"/>
                <a:sym typeface="Playfair Display"/>
              </a:rPr>
              <a:t>Shreyans Poddar</a:t>
            </a:r>
            <a:endParaRPr b="1">
              <a:latin typeface="Playfair Display"/>
              <a:ea typeface="Playfair Display"/>
              <a:cs typeface="Playfair Display"/>
              <a:sym typeface="Playfair Display"/>
            </a:endParaRPr>
          </a:p>
          <a:p>
            <a:pPr indent="0" lvl="0" marL="0" rtl="0" algn="l">
              <a:lnSpc>
                <a:spcPct val="100000"/>
              </a:lnSpc>
              <a:spcBef>
                <a:spcPts val="0"/>
              </a:spcBef>
              <a:spcAft>
                <a:spcPts val="0"/>
              </a:spcAft>
              <a:buSzPts val="2100"/>
              <a:buNone/>
            </a:pPr>
            <a:r>
              <a:t/>
            </a:r>
            <a:endParaRPr/>
          </a:p>
          <a:p>
            <a:pPr indent="0" lvl="0" marL="0" rtl="0" algn="l">
              <a:lnSpc>
                <a:spcPct val="100000"/>
              </a:lnSpc>
              <a:spcBef>
                <a:spcPts val="0"/>
              </a:spcBef>
              <a:spcAft>
                <a:spcPts val="0"/>
              </a:spcAft>
              <a:buSzPts val="21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11"/>
          <p:cNvSpPr txBox="1"/>
          <p:nvPr>
            <p:ph type="title"/>
          </p:nvPr>
        </p:nvSpPr>
        <p:spPr>
          <a:xfrm>
            <a:off x="311700" y="242725"/>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GB" sz="2200"/>
              <a:t>Screenshot of Vendor Relief App</a:t>
            </a:r>
            <a:endParaRPr b="1" sz="2200"/>
          </a:p>
          <a:p>
            <a:pPr indent="0" lvl="0" marL="0" rtl="0" algn="l">
              <a:lnSpc>
                <a:spcPct val="100000"/>
              </a:lnSpc>
              <a:spcBef>
                <a:spcPts val="0"/>
              </a:spcBef>
              <a:spcAft>
                <a:spcPts val="0"/>
              </a:spcAft>
              <a:buSzPts val="3000"/>
              <a:buNone/>
            </a:pPr>
            <a:r>
              <a:rPr lang="en-GB" sz="2350"/>
              <a:t> </a:t>
            </a:r>
            <a:r>
              <a:rPr b="1" lang="en-GB" sz="1800"/>
              <a:t>Existing user updation:</a:t>
            </a:r>
            <a:endParaRPr b="1" sz="1800"/>
          </a:p>
        </p:txBody>
      </p:sp>
      <p:pic>
        <p:nvPicPr>
          <p:cNvPr descr="Screenshot_2020-04-03-16-21-05-122_com.CodeNaroNa.vendor.relief_iphonexspacegrey_landscape" id="160" name="Google Shape;160;p11"/>
          <p:cNvPicPr preferRelativeResize="0"/>
          <p:nvPr/>
        </p:nvPicPr>
        <p:blipFill rotWithShape="1">
          <a:blip r:embed="rId3">
            <a:alphaModFix/>
          </a:blip>
          <a:srcRect b="0" l="0" r="0" t="0"/>
          <a:stretch/>
        </p:blipFill>
        <p:spPr>
          <a:xfrm>
            <a:off x="2724785" y="743585"/>
            <a:ext cx="3884930" cy="3884930"/>
          </a:xfrm>
          <a:prstGeom prst="rect">
            <a:avLst/>
          </a:prstGeom>
          <a:noFill/>
          <a:ln>
            <a:noFill/>
          </a:ln>
        </p:spPr>
      </p:pic>
      <p:pic>
        <p:nvPicPr>
          <p:cNvPr descr="Screenshot_2020-04-03-18-44-37-053_com.CodeNaroNa.vendor.relief_iphonexspacegrey_portrait" id="161" name="Google Shape;161;p11"/>
          <p:cNvPicPr preferRelativeResize="0"/>
          <p:nvPr/>
        </p:nvPicPr>
        <p:blipFill rotWithShape="1">
          <a:blip r:embed="rId4">
            <a:alphaModFix/>
          </a:blip>
          <a:srcRect b="0" l="0" r="0" t="0"/>
          <a:stretch/>
        </p:blipFill>
        <p:spPr>
          <a:xfrm>
            <a:off x="5587365" y="800735"/>
            <a:ext cx="3771265" cy="3771265"/>
          </a:xfrm>
          <a:prstGeom prst="rect">
            <a:avLst/>
          </a:prstGeom>
          <a:noFill/>
          <a:ln>
            <a:noFill/>
          </a:ln>
        </p:spPr>
      </p:pic>
      <p:pic>
        <p:nvPicPr>
          <p:cNvPr descr="Screenshot_2020-04-03-16-19-49-574_com.CodeNaroNa.vendor.relief_iphonexspacegrey_landscape" id="162" name="Google Shape;162;p11"/>
          <p:cNvPicPr preferRelativeResize="0"/>
          <p:nvPr/>
        </p:nvPicPr>
        <p:blipFill rotWithShape="1">
          <a:blip r:embed="rId5">
            <a:alphaModFix/>
          </a:blip>
          <a:srcRect b="0" l="0" r="0" t="0"/>
          <a:stretch/>
        </p:blipFill>
        <p:spPr>
          <a:xfrm>
            <a:off x="-116840" y="800100"/>
            <a:ext cx="3771900" cy="3771900"/>
          </a:xfrm>
          <a:prstGeom prst="rect">
            <a:avLst/>
          </a:prstGeom>
          <a:noFill/>
          <a:ln>
            <a:noFill/>
          </a:ln>
        </p:spPr>
      </p:pic>
      <p:sp>
        <p:nvSpPr>
          <p:cNvPr id="163" name="Google Shape;163;p11"/>
          <p:cNvSpPr txBox="1"/>
          <p:nvPr/>
        </p:nvSpPr>
        <p:spPr>
          <a:xfrm>
            <a:off x="609600" y="4523105"/>
            <a:ext cx="2319020" cy="3067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1)Enter the mobile Number</a:t>
            </a:r>
            <a:endParaRPr b="0" i="0" sz="1400" u="none" cap="none" strike="noStrike">
              <a:solidFill>
                <a:srgbClr val="000000"/>
              </a:solidFill>
              <a:latin typeface="Arial"/>
              <a:ea typeface="Arial"/>
              <a:cs typeface="Arial"/>
              <a:sym typeface="Arial"/>
            </a:endParaRPr>
          </a:p>
        </p:txBody>
      </p:sp>
      <p:sp>
        <p:nvSpPr>
          <p:cNvPr id="164" name="Google Shape;164;p11"/>
          <p:cNvSpPr txBox="1"/>
          <p:nvPr/>
        </p:nvSpPr>
        <p:spPr>
          <a:xfrm>
            <a:off x="3818255" y="4523105"/>
            <a:ext cx="1508125" cy="3067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2)Verify the OTP</a:t>
            </a:r>
            <a:endParaRPr b="0" i="0" sz="1400" u="none" cap="none" strike="noStrike">
              <a:solidFill>
                <a:srgbClr val="000000"/>
              </a:solidFill>
              <a:latin typeface="Arial"/>
              <a:ea typeface="Arial"/>
              <a:cs typeface="Arial"/>
              <a:sym typeface="Arial"/>
            </a:endParaRPr>
          </a:p>
        </p:txBody>
      </p:sp>
      <p:sp>
        <p:nvSpPr>
          <p:cNvPr id="165" name="Google Shape;165;p11"/>
          <p:cNvSpPr txBox="1"/>
          <p:nvPr/>
        </p:nvSpPr>
        <p:spPr>
          <a:xfrm>
            <a:off x="6291580" y="4523105"/>
            <a:ext cx="2478405" cy="3067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3)Enter the Details of Vendor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12"/>
          <p:cNvSpPr txBox="1"/>
          <p:nvPr>
            <p:ph type="title"/>
          </p:nvPr>
        </p:nvSpPr>
        <p:spPr>
          <a:xfrm>
            <a:off x="311700" y="2539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GB" sz="2200"/>
              <a:t>Screenshot of Vendor Relief web app</a:t>
            </a:r>
            <a:endParaRPr b="1" sz="2200"/>
          </a:p>
        </p:txBody>
      </p:sp>
      <p:pic>
        <p:nvPicPr>
          <p:cNvPr descr="Screenshot 2020-04-03 at 6.24.52 PM_macbookpro15_front" id="171" name="Google Shape;171;p12"/>
          <p:cNvPicPr preferRelativeResize="0"/>
          <p:nvPr/>
        </p:nvPicPr>
        <p:blipFill rotWithShape="1">
          <a:blip r:embed="rId3">
            <a:alphaModFix/>
          </a:blip>
          <a:srcRect b="0" l="0" r="0" t="0"/>
          <a:stretch/>
        </p:blipFill>
        <p:spPr>
          <a:xfrm>
            <a:off x="849301" y="199649"/>
            <a:ext cx="2788800" cy="2788800"/>
          </a:xfrm>
          <a:prstGeom prst="rect">
            <a:avLst/>
          </a:prstGeom>
          <a:noFill/>
          <a:ln>
            <a:noFill/>
          </a:ln>
        </p:spPr>
      </p:pic>
      <p:sp>
        <p:nvSpPr>
          <p:cNvPr id="172" name="Google Shape;172;p12"/>
          <p:cNvSpPr txBox="1"/>
          <p:nvPr/>
        </p:nvSpPr>
        <p:spPr>
          <a:xfrm>
            <a:off x="757740" y="2562215"/>
            <a:ext cx="3320400" cy="306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Home Page of Vendor Relief Web App</a:t>
            </a:r>
            <a:endParaRPr b="0" i="0" sz="1400" u="none" cap="none" strike="noStrike">
              <a:solidFill>
                <a:srgbClr val="000000"/>
              </a:solidFill>
              <a:latin typeface="Arial"/>
              <a:ea typeface="Arial"/>
              <a:cs typeface="Arial"/>
              <a:sym typeface="Arial"/>
            </a:endParaRPr>
          </a:p>
        </p:txBody>
      </p:sp>
      <p:pic>
        <p:nvPicPr>
          <p:cNvPr descr="Screenshot 2020-04-03 at 6.21.27 PM_macbookpro15_front" id="173" name="Google Shape;173;p12"/>
          <p:cNvPicPr preferRelativeResize="0"/>
          <p:nvPr/>
        </p:nvPicPr>
        <p:blipFill rotWithShape="1">
          <a:blip r:embed="rId4">
            <a:alphaModFix/>
          </a:blip>
          <a:srcRect b="0" l="0" r="0" t="0"/>
          <a:stretch/>
        </p:blipFill>
        <p:spPr>
          <a:xfrm>
            <a:off x="4552324" y="112349"/>
            <a:ext cx="2963375" cy="2963400"/>
          </a:xfrm>
          <a:prstGeom prst="rect">
            <a:avLst/>
          </a:prstGeom>
          <a:noFill/>
          <a:ln>
            <a:noFill/>
          </a:ln>
        </p:spPr>
      </p:pic>
      <p:sp>
        <p:nvSpPr>
          <p:cNvPr id="174" name="Google Shape;174;p12"/>
          <p:cNvSpPr txBox="1"/>
          <p:nvPr/>
        </p:nvSpPr>
        <p:spPr>
          <a:xfrm>
            <a:off x="4988790" y="2562230"/>
            <a:ext cx="2430900" cy="306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Realtime data of Covid-19</a:t>
            </a:r>
            <a:endParaRPr b="0" i="0" sz="1400" u="none" cap="none" strike="noStrike">
              <a:solidFill>
                <a:srgbClr val="000000"/>
              </a:solidFill>
              <a:latin typeface="Arial"/>
              <a:ea typeface="Arial"/>
              <a:cs typeface="Arial"/>
              <a:sym typeface="Arial"/>
            </a:endParaRPr>
          </a:p>
        </p:txBody>
      </p:sp>
      <p:pic>
        <p:nvPicPr>
          <p:cNvPr descr="Screenshot 2020-04-03 at 6.21.59 PM_macbookpro15_front" id="175" name="Google Shape;175;p12"/>
          <p:cNvPicPr preferRelativeResize="0"/>
          <p:nvPr/>
        </p:nvPicPr>
        <p:blipFill rotWithShape="1">
          <a:blip r:embed="rId5">
            <a:alphaModFix/>
          </a:blip>
          <a:srcRect b="0" l="0" r="0" t="0"/>
          <a:stretch/>
        </p:blipFill>
        <p:spPr>
          <a:xfrm>
            <a:off x="908075" y="2357925"/>
            <a:ext cx="3019750" cy="3019750"/>
          </a:xfrm>
          <a:prstGeom prst="rect">
            <a:avLst/>
          </a:prstGeom>
          <a:noFill/>
          <a:ln>
            <a:noFill/>
          </a:ln>
        </p:spPr>
      </p:pic>
      <p:pic>
        <p:nvPicPr>
          <p:cNvPr descr="Screenshot 2020-04-03 at 6.22.28 PM_macbookpro15_front" id="176" name="Google Shape;176;p12"/>
          <p:cNvPicPr preferRelativeResize="0"/>
          <p:nvPr/>
        </p:nvPicPr>
        <p:blipFill rotWithShape="1">
          <a:blip r:embed="rId6">
            <a:alphaModFix/>
          </a:blip>
          <a:srcRect b="-1730" l="1730" r="-1730" t="1730"/>
          <a:stretch/>
        </p:blipFill>
        <p:spPr>
          <a:xfrm>
            <a:off x="4694387" y="2357925"/>
            <a:ext cx="3019750" cy="3019750"/>
          </a:xfrm>
          <a:prstGeom prst="rect">
            <a:avLst/>
          </a:prstGeom>
          <a:noFill/>
          <a:ln>
            <a:noFill/>
          </a:ln>
        </p:spPr>
      </p:pic>
      <p:sp>
        <p:nvSpPr>
          <p:cNvPr id="177" name="Google Shape;177;p12"/>
          <p:cNvSpPr txBox="1"/>
          <p:nvPr/>
        </p:nvSpPr>
        <p:spPr>
          <a:xfrm>
            <a:off x="703580" y="4720590"/>
            <a:ext cx="3848735" cy="3067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Get Vendor Details state and city wise</a:t>
            </a:r>
            <a:endParaRPr b="0" i="0" sz="1400" u="none" cap="none" strike="noStrike">
              <a:solidFill>
                <a:srgbClr val="000000"/>
              </a:solidFill>
              <a:latin typeface="Arial"/>
              <a:ea typeface="Arial"/>
              <a:cs typeface="Arial"/>
              <a:sym typeface="Arial"/>
            </a:endParaRPr>
          </a:p>
        </p:txBody>
      </p:sp>
      <p:sp>
        <p:nvSpPr>
          <p:cNvPr id="178" name="Google Shape;178;p12"/>
          <p:cNvSpPr txBox="1"/>
          <p:nvPr/>
        </p:nvSpPr>
        <p:spPr>
          <a:xfrm>
            <a:off x="4628515" y="4720590"/>
            <a:ext cx="4050665" cy="3067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Prevention and Precaution of COVID-19</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13"/>
          <p:cNvSpPr txBox="1"/>
          <p:nvPr>
            <p:ph type="title"/>
          </p:nvPr>
        </p:nvSpPr>
        <p:spPr>
          <a:xfrm>
            <a:off x="311700" y="17124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GB" sz="2800"/>
              <a:t>Screenshot of Vendor web app</a:t>
            </a:r>
            <a:endParaRPr sz="2800"/>
          </a:p>
        </p:txBody>
      </p:sp>
      <p:pic>
        <p:nvPicPr>
          <p:cNvPr descr="Screenshot 2020-04-03 at 6.23.25 PM_macbookpro15_front" id="184" name="Google Shape;184;p13"/>
          <p:cNvPicPr preferRelativeResize="0"/>
          <p:nvPr/>
        </p:nvPicPr>
        <p:blipFill rotWithShape="1">
          <a:blip r:embed="rId3">
            <a:alphaModFix/>
          </a:blip>
          <a:srcRect b="0" l="0" r="0" t="0"/>
          <a:stretch/>
        </p:blipFill>
        <p:spPr>
          <a:xfrm>
            <a:off x="746750" y="171250"/>
            <a:ext cx="3020625" cy="3020625"/>
          </a:xfrm>
          <a:prstGeom prst="rect">
            <a:avLst/>
          </a:prstGeom>
          <a:noFill/>
          <a:ln>
            <a:noFill/>
          </a:ln>
        </p:spPr>
      </p:pic>
      <p:pic>
        <p:nvPicPr>
          <p:cNvPr descr="Screenshot 2020-04-03 at 6.24.26 PM_macbookpro15_front" id="185" name="Google Shape;185;p13"/>
          <p:cNvPicPr preferRelativeResize="0"/>
          <p:nvPr/>
        </p:nvPicPr>
        <p:blipFill rotWithShape="1">
          <a:blip r:embed="rId4">
            <a:alphaModFix/>
          </a:blip>
          <a:srcRect b="0" l="0" r="0" t="0"/>
          <a:stretch/>
        </p:blipFill>
        <p:spPr>
          <a:xfrm>
            <a:off x="4721225" y="84825"/>
            <a:ext cx="3107050" cy="3107050"/>
          </a:xfrm>
          <a:prstGeom prst="rect">
            <a:avLst/>
          </a:prstGeom>
          <a:noFill/>
          <a:ln>
            <a:noFill/>
          </a:ln>
        </p:spPr>
      </p:pic>
      <p:sp>
        <p:nvSpPr>
          <p:cNvPr id="186" name="Google Shape;186;p13"/>
          <p:cNvSpPr txBox="1"/>
          <p:nvPr/>
        </p:nvSpPr>
        <p:spPr>
          <a:xfrm>
            <a:off x="874395" y="2622550"/>
            <a:ext cx="2856230" cy="3067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Enter phone Number(New user)</a:t>
            </a:r>
            <a:endParaRPr b="0" i="0" sz="1400" u="none" cap="none" strike="noStrike">
              <a:solidFill>
                <a:srgbClr val="000000"/>
              </a:solidFill>
              <a:latin typeface="Arial"/>
              <a:ea typeface="Arial"/>
              <a:cs typeface="Arial"/>
              <a:sym typeface="Arial"/>
            </a:endParaRPr>
          </a:p>
        </p:txBody>
      </p:sp>
      <p:sp>
        <p:nvSpPr>
          <p:cNvPr id="187" name="Google Shape;187;p13"/>
          <p:cNvSpPr txBox="1"/>
          <p:nvPr/>
        </p:nvSpPr>
        <p:spPr>
          <a:xfrm>
            <a:off x="5051425" y="2622550"/>
            <a:ext cx="2804160" cy="3067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Enter the Details of the Vendor</a:t>
            </a:r>
            <a:endParaRPr b="0" i="0" sz="1400" u="none" cap="none" strike="noStrike">
              <a:solidFill>
                <a:srgbClr val="000000"/>
              </a:solidFill>
              <a:latin typeface="Arial"/>
              <a:ea typeface="Arial"/>
              <a:cs typeface="Arial"/>
              <a:sym typeface="Arial"/>
            </a:endParaRPr>
          </a:p>
        </p:txBody>
      </p:sp>
      <p:pic>
        <p:nvPicPr>
          <p:cNvPr descr="Screenshot 2020-04-03 at 6.24.09 PM_macbookpro15_front" id="188" name="Google Shape;188;p13"/>
          <p:cNvPicPr preferRelativeResize="0"/>
          <p:nvPr/>
        </p:nvPicPr>
        <p:blipFill rotWithShape="1">
          <a:blip r:embed="rId5">
            <a:alphaModFix/>
          </a:blip>
          <a:srcRect b="3659" l="1329" r="-1330" t="-3660"/>
          <a:stretch/>
        </p:blipFill>
        <p:spPr>
          <a:xfrm>
            <a:off x="730250" y="2241675"/>
            <a:ext cx="3144525" cy="3144525"/>
          </a:xfrm>
          <a:prstGeom prst="rect">
            <a:avLst/>
          </a:prstGeom>
          <a:noFill/>
          <a:ln>
            <a:noFill/>
          </a:ln>
        </p:spPr>
      </p:pic>
      <p:pic>
        <p:nvPicPr>
          <p:cNvPr descr="Screenshot 2020-04-03 at 6.24.26 PM_macbookpro15_front" id="189" name="Google Shape;189;p13"/>
          <p:cNvPicPr preferRelativeResize="0"/>
          <p:nvPr/>
        </p:nvPicPr>
        <p:blipFill rotWithShape="1">
          <a:blip r:embed="rId4">
            <a:alphaModFix/>
          </a:blip>
          <a:srcRect b="0" l="0" r="0" t="0"/>
          <a:stretch/>
        </p:blipFill>
        <p:spPr>
          <a:xfrm>
            <a:off x="4815300" y="2327300"/>
            <a:ext cx="3107050" cy="3107050"/>
          </a:xfrm>
          <a:prstGeom prst="rect">
            <a:avLst/>
          </a:prstGeom>
          <a:noFill/>
          <a:ln>
            <a:noFill/>
          </a:ln>
        </p:spPr>
      </p:pic>
      <p:sp>
        <p:nvSpPr>
          <p:cNvPr id="190" name="Google Shape;190;p13"/>
          <p:cNvSpPr txBox="1"/>
          <p:nvPr/>
        </p:nvSpPr>
        <p:spPr>
          <a:xfrm>
            <a:off x="746760" y="4817110"/>
            <a:ext cx="3464560" cy="3067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Enter phone Number(Existing User)</a:t>
            </a:r>
            <a:endParaRPr b="0" i="0" sz="1400" u="none" cap="none" strike="noStrike">
              <a:solidFill>
                <a:srgbClr val="000000"/>
              </a:solidFill>
              <a:latin typeface="Arial"/>
              <a:ea typeface="Arial"/>
              <a:cs typeface="Arial"/>
              <a:sym typeface="Arial"/>
            </a:endParaRPr>
          </a:p>
        </p:txBody>
      </p:sp>
      <p:sp>
        <p:nvSpPr>
          <p:cNvPr id="191" name="Google Shape;191;p13"/>
          <p:cNvSpPr txBox="1"/>
          <p:nvPr/>
        </p:nvSpPr>
        <p:spPr>
          <a:xfrm>
            <a:off x="5051425" y="4817110"/>
            <a:ext cx="3479800" cy="3067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Enter the Details of the Vendor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g82da271255_1_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Future </a:t>
            </a:r>
            <a:r>
              <a:rPr lang="en-GB"/>
              <a:t>prospectus</a:t>
            </a:r>
            <a:endParaRPr/>
          </a:p>
        </p:txBody>
      </p:sp>
      <p:sp>
        <p:nvSpPr>
          <p:cNvPr id="197" name="Google Shape;197;g82da271255_1_0"/>
          <p:cNvSpPr txBox="1"/>
          <p:nvPr>
            <p:ph idx="1" type="body"/>
          </p:nvPr>
        </p:nvSpPr>
        <p:spPr>
          <a:xfrm>
            <a:off x="311700" y="1205975"/>
            <a:ext cx="8520600" cy="1715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If this app goes to the go</a:t>
            </a:r>
            <a:r>
              <a:rPr lang="en-GB"/>
              <a:t>vernment</a:t>
            </a:r>
            <a:r>
              <a:rPr lang="en-GB"/>
              <a:t> we can verify the local vendor by using their pan card and </a:t>
            </a:r>
            <a:r>
              <a:rPr lang="en-GB"/>
              <a:t>aadhar</a:t>
            </a:r>
            <a:r>
              <a:rPr lang="en-GB"/>
              <a:t> card details.</a:t>
            </a:r>
            <a:endParaRPr/>
          </a:p>
          <a:p>
            <a:pPr indent="-342900" lvl="0" marL="457200" rtl="0" algn="l">
              <a:spcBef>
                <a:spcPts val="0"/>
              </a:spcBef>
              <a:spcAft>
                <a:spcPts val="0"/>
              </a:spcAft>
              <a:buSzPts val="1800"/>
              <a:buChar char="●"/>
            </a:pPr>
            <a:r>
              <a:rPr lang="en-GB"/>
              <a:t>We can use Google Location API to let user input their shop address without hassle.</a:t>
            </a:r>
            <a:endParaRPr/>
          </a:p>
          <a:p>
            <a:pPr indent="-342900" lvl="0" marL="457200" rtl="0" algn="l">
              <a:spcBef>
                <a:spcPts val="0"/>
              </a:spcBef>
              <a:spcAft>
                <a:spcPts val="0"/>
              </a:spcAft>
              <a:buSzPts val="1800"/>
              <a:buChar char="●"/>
            </a:pPr>
            <a:r>
              <a:rPr lang="en-GB"/>
              <a:t>How to use manual guide to help the user , how to use the app.</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g82da271255_1_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Spicy Rice"/>
                <a:ea typeface="Spicy Rice"/>
                <a:cs typeface="Spicy Rice"/>
                <a:sym typeface="Spicy Rice"/>
              </a:rPr>
              <a:t>Downloads </a:t>
            </a:r>
            <a:endParaRPr>
              <a:latin typeface="Spicy Rice"/>
              <a:ea typeface="Spicy Rice"/>
              <a:cs typeface="Spicy Rice"/>
              <a:sym typeface="Spicy Rice"/>
            </a:endParaRPr>
          </a:p>
        </p:txBody>
      </p:sp>
      <p:sp>
        <p:nvSpPr>
          <p:cNvPr id="203" name="Google Shape;203;g82da271255_1_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latin typeface="Impact"/>
                <a:ea typeface="Impact"/>
                <a:cs typeface="Impact"/>
                <a:sym typeface="Impact"/>
              </a:rPr>
              <a:t>          App Apk:</a:t>
            </a:r>
            <a:endParaRPr sz="2200">
              <a:latin typeface="Impact"/>
              <a:ea typeface="Impact"/>
              <a:cs typeface="Impact"/>
              <a:sym typeface="Impact"/>
            </a:endParaRPr>
          </a:p>
          <a:p>
            <a:pPr indent="-342900" lvl="0" marL="457200" rtl="0" algn="l">
              <a:spcBef>
                <a:spcPts val="0"/>
              </a:spcBef>
              <a:spcAft>
                <a:spcPts val="0"/>
              </a:spcAft>
              <a:buSzPts val="1800"/>
              <a:buChar char="●"/>
            </a:pPr>
            <a:r>
              <a:rPr lang="en-GB" u="sng">
                <a:solidFill>
                  <a:schemeClr val="hlink"/>
                </a:solidFill>
                <a:hlinkClick r:id="rId3"/>
              </a:rPr>
              <a:t>https://drive.google.com/uc?export=download&amp;id=1l6meqnq8A0XX-6ZQcYWr-Qqz4wz38fX0</a:t>
            </a:r>
            <a:r>
              <a:rPr lang="en-GB"/>
              <a:t> ( Link for the app’s APK)</a:t>
            </a:r>
            <a:endParaRPr/>
          </a:p>
          <a:p>
            <a:pPr indent="-342900" lvl="0" marL="457200" rtl="0" algn="l">
              <a:spcBef>
                <a:spcPts val="0"/>
              </a:spcBef>
              <a:spcAft>
                <a:spcPts val="0"/>
              </a:spcAft>
              <a:buSzPts val="1800"/>
              <a:buChar char="●"/>
            </a:pPr>
            <a:r>
              <a:rPr lang="en-GB" u="sng">
                <a:solidFill>
                  <a:schemeClr val="hlink"/>
                </a:solidFill>
                <a:hlinkClick r:id="rId4"/>
              </a:rPr>
              <a:t>https://drive.google.com/uc?export=download&amp;id=1cDcxaAe2u5goKOXcKNOiYG7n6eWwVC8m</a:t>
            </a:r>
            <a:r>
              <a:rPr lang="en-GB"/>
              <a:t> (download the JSON File along also)</a:t>
            </a:r>
            <a:br>
              <a:rPr lang="en-GB"/>
            </a:br>
            <a:endParaRPr/>
          </a:p>
          <a:p>
            <a:pPr indent="0" lvl="0" marL="0" rtl="0" algn="l">
              <a:spcBef>
                <a:spcPts val="0"/>
              </a:spcBef>
              <a:spcAft>
                <a:spcPts val="0"/>
              </a:spcAft>
              <a:buNone/>
            </a:pPr>
            <a:r>
              <a:rPr lang="en-GB"/>
              <a:t>        </a:t>
            </a:r>
            <a:r>
              <a:rPr lang="en-GB" sz="2200">
                <a:latin typeface="Impact"/>
                <a:ea typeface="Impact"/>
                <a:cs typeface="Impact"/>
                <a:sym typeface="Impact"/>
              </a:rPr>
              <a:t>Website Link:</a:t>
            </a:r>
            <a:endParaRPr sz="2200">
              <a:latin typeface="Impact"/>
              <a:ea typeface="Impact"/>
              <a:cs typeface="Impact"/>
              <a:sym typeface="Impact"/>
            </a:endParaRPr>
          </a:p>
          <a:p>
            <a:pPr indent="-342900" lvl="0" marL="457200" rtl="0" algn="l">
              <a:spcBef>
                <a:spcPts val="0"/>
              </a:spcBef>
              <a:spcAft>
                <a:spcPts val="0"/>
              </a:spcAft>
              <a:buSzPts val="1800"/>
              <a:buChar char="●"/>
            </a:pPr>
            <a:r>
              <a:rPr lang="en-GB" u="sng">
                <a:solidFill>
                  <a:schemeClr val="hlink"/>
                </a:solidFill>
                <a:hlinkClick r:id="rId5"/>
              </a:rPr>
              <a:t>https://vendor-relief.web.app/</a:t>
            </a:r>
            <a:r>
              <a:rPr lang="en-GB"/>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GB" sz="3200">
                <a:latin typeface="Spicy Rice"/>
                <a:ea typeface="Spicy Rice"/>
                <a:cs typeface="Spicy Rice"/>
                <a:sym typeface="Spicy Rice"/>
              </a:rPr>
              <a:t>Vendor Relief </a:t>
            </a:r>
            <a:endParaRPr sz="3200">
              <a:latin typeface="Spicy Rice"/>
              <a:ea typeface="Spicy Rice"/>
              <a:cs typeface="Spicy Rice"/>
              <a:sym typeface="Spicy Rice"/>
            </a:endParaRPr>
          </a:p>
        </p:txBody>
      </p:sp>
      <p:sp>
        <p:nvSpPr>
          <p:cNvPr id="99" name="Google Shape;99;p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GB" sz="2200"/>
              <a:t>Its is an app built to help people in fighting  COVID-19, ‘VENDOR RELIEF’ name was given as it gives the details of the vendors who are providing services during this tough time. So that people can buy their essential stuff from them. Some of other features of this app is that it  gives the real time data of COVID at global level and various states of India, and also the prevention and precautions that is essential for everyone’s safety. </a:t>
            </a:r>
            <a:endParaRPr sz="2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GB">
                <a:latin typeface="Spicy Rice"/>
                <a:ea typeface="Spicy Rice"/>
                <a:cs typeface="Spicy Rice"/>
                <a:sym typeface="Spicy Rice"/>
              </a:rPr>
              <a:t>Problem Statement </a:t>
            </a:r>
            <a:endParaRPr>
              <a:latin typeface="Spicy Rice"/>
              <a:ea typeface="Spicy Rice"/>
              <a:cs typeface="Spicy Rice"/>
              <a:sym typeface="Spicy Rice"/>
            </a:endParaRPr>
          </a:p>
        </p:txBody>
      </p:sp>
      <p:sp>
        <p:nvSpPr>
          <p:cNvPr id="105" name="Google Shape;105;p3"/>
          <p:cNvSpPr txBox="1"/>
          <p:nvPr>
            <p:ph idx="1" type="body"/>
          </p:nvPr>
        </p:nvSpPr>
        <p:spPr>
          <a:xfrm>
            <a:off x="311700" y="1017800"/>
            <a:ext cx="8520600" cy="3398400"/>
          </a:xfrm>
          <a:prstGeom prst="rect">
            <a:avLst/>
          </a:prstGeom>
          <a:noFill/>
          <a:ln>
            <a:noFill/>
          </a:ln>
        </p:spPr>
        <p:txBody>
          <a:bodyPr anchorCtr="0" anchor="t" bIns="91425" lIns="91425" spcFirstLastPara="1" rIns="91425" wrap="square" tIns="91425">
            <a:noAutofit/>
          </a:bodyPr>
          <a:lstStyle/>
          <a:p>
            <a:pPr indent="-342900" lvl="0" marL="457200" rtl="0" algn="just">
              <a:lnSpc>
                <a:spcPct val="115000"/>
              </a:lnSpc>
              <a:spcBef>
                <a:spcPts val="0"/>
              </a:spcBef>
              <a:spcAft>
                <a:spcPts val="0"/>
              </a:spcAft>
              <a:buSzPts val="1800"/>
              <a:buChar char="●"/>
            </a:pPr>
            <a:r>
              <a:rPr lang="en-GB"/>
              <a:t>During COVID-19, people living in societies and apartments may not be aware of the nearby shops and vendors whether they are providing essential services or not (such as Groceries, Pharmacy, Dairy, etc) and if they may be providing the people may not know the details of the vendors(like timings, contact number and address of the shop).</a:t>
            </a:r>
            <a:endParaRPr/>
          </a:p>
          <a:p>
            <a:pPr indent="-342900" lvl="0" marL="457200" rtl="0" algn="just">
              <a:lnSpc>
                <a:spcPct val="115000"/>
              </a:lnSpc>
              <a:spcBef>
                <a:spcPts val="0"/>
              </a:spcBef>
              <a:spcAft>
                <a:spcPts val="0"/>
              </a:spcAft>
              <a:buSzPts val="1800"/>
              <a:buChar char="●"/>
            </a:pPr>
            <a:r>
              <a:rPr lang="en-GB"/>
              <a:t>People may be facing some doubts about covid-19.</a:t>
            </a:r>
            <a:endParaRPr/>
          </a:p>
          <a:p>
            <a:pPr indent="-342900" lvl="0" marL="457200" rtl="0" algn="just">
              <a:lnSpc>
                <a:spcPct val="115000"/>
              </a:lnSpc>
              <a:spcBef>
                <a:spcPts val="0"/>
              </a:spcBef>
              <a:spcAft>
                <a:spcPts val="0"/>
              </a:spcAft>
              <a:buSzPts val="1800"/>
              <a:buChar char="●"/>
            </a:pPr>
            <a:r>
              <a:rPr lang="en-GB"/>
              <a:t>After knowing about these problems faced by some of the people ,we have done our best to help them out.</a:t>
            </a:r>
            <a:endParaRPr/>
          </a:p>
          <a:p>
            <a:pPr indent="0" lvl="0" marL="457200" rtl="0" algn="just">
              <a:lnSpc>
                <a:spcPct val="115000"/>
              </a:lnSpc>
              <a:spcBef>
                <a:spcPts val="1600"/>
              </a:spcBef>
              <a:spcAft>
                <a:spcPts val="0"/>
              </a:spcAft>
              <a:buSzPts val="1800"/>
              <a:buNone/>
            </a:pPr>
            <a:r>
              <a:rPr lang="en-GB"/>
              <a:t>Let’s see how……</a:t>
            </a:r>
            <a:endParaRPr/>
          </a:p>
          <a:p>
            <a:pPr indent="0" lvl="0" marL="45720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GB">
                <a:latin typeface="Spicy Rice"/>
                <a:ea typeface="Spicy Rice"/>
                <a:cs typeface="Spicy Rice"/>
                <a:sym typeface="Spicy Rice"/>
              </a:rPr>
              <a:t>Top Features of Our App</a:t>
            </a:r>
            <a:endParaRPr>
              <a:latin typeface="Spicy Rice"/>
              <a:ea typeface="Spicy Rice"/>
              <a:cs typeface="Spicy Rice"/>
              <a:sym typeface="Spicy Rice"/>
            </a:endParaRPr>
          </a:p>
        </p:txBody>
      </p:sp>
      <p:sp>
        <p:nvSpPr>
          <p:cNvPr id="111" name="Google Shape;111;p4"/>
          <p:cNvSpPr txBox="1"/>
          <p:nvPr>
            <p:ph idx="1" type="body"/>
          </p:nvPr>
        </p:nvSpPr>
        <p:spPr>
          <a:xfrm>
            <a:off x="311700" y="1017800"/>
            <a:ext cx="8520600" cy="3339000"/>
          </a:xfrm>
          <a:prstGeom prst="rect">
            <a:avLst/>
          </a:prstGeom>
          <a:noFill/>
          <a:ln>
            <a:noFill/>
          </a:ln>
        </p:spPr>
        <p:txBody>
          <a:bodyPr anchorCtr="0" anchor="t" bIns="91425" lIns="91425" spcFirstLastPara="1" rIns="91425" wrap="square" tIns="91425">
            <a:noAutofit/>
          </a:bodyPr>
          <a:lstStyle/>
          <a:p>
            <a:pPr indent="-361950" lvl="0" marL="457200" rtl="0" algn="just">
              <a:lnSpc>
                <a:spcPct val="115000"/>
              </a:lnSpc>
              <a:spcBef>
                <a:spcPts val="0"/>
              </a:spcBef>
              <a:spcAft>
                <a:spcPts val="0"/>
              </a:spcAft>
              <a:buSzPts val="2100"/>
              <a:buChar char="●"/>
            </a:pPr>
            <a:r>
              <a:rPr lang="en-GB" sz="1900"/>
              <a:t>Registered Vendors can provide their shop details by signing up.</a:t>
            </a:r>
            <a:endParaRPr sz="1900"/>
          </a:p>
          <a:p>
            <a:pPr indent="-361950" lvl="0" marL="457200" rtl="0" algn="just">
              <a:lnSpc>
                <a:spcPct val="115000"/>
              </a:lnSpc>
              <a:spcBef>
                <a:spcPts val="0"/>
              </a:spcBef>
              <a:spcAft>
                <a:spcPts val="0"/>
              </a:spcAft>
              <a:buSzPts val="2100"/>
              <a:buChar char="●"/>
            </a:pPr>
            <a:r>
              <a:rPr lang="en-GB" sz="1900"/>
              <a:t>Provide details of vendors to the customers who want to buy essential products for them like(Groceries, Medicines,dairy and others ).</a:t>
            </a:r>
            <a:endParaRPr sz="1900"/>
          </a:p>
          <a:p>
            <a:pPr indent="-361950" lvl="0" marL="457200" rtl="0" algn="just">
              <a:lnSpc>
                <a:spcPct val="115000"/>
              </a:lnSpc>
              <a:spcBef>
                <a:spcPts val="0"/>
              </a:spcBef>
              <a:spcAft>
                <a:spcPts val="0"/>
              </a:spcAft>
              <a:buSzPts val="2100"/>
              <a:buChar char="●"/>
            </a:pPr>
            <a:r>
              <a:rPr lang="en-GB" sz="1900"/>
              <a:t>Give real time data of COVID at global level and state level in India(details such as number of cases in world and India, number of deaths at globally &amp; every state of India)</a:t>
            </a:r>
            <a:endParaRPr sz="1900"/>
          </a:p>
          <a:p>
            <a:pPr indent="-361950" lvl="0" marL="457200" rtl="0" algn="just">
              <a:lnSpc>
                <a:spcPct val="115000"/>
              </a:lnSpc>
              <a:spcBef>
                <a:spcPts val="0"/>
              </a:spcBef>
              <a:spcAft>
                <a:spcPts val="0"/>
              </a:spcAft>
              <a:buSzPts val="2100"/>
              <a:buChar char="●"/>
            </a:pPr>
            <a:r>
              <a:rPr lang="en-GB" sz="1900"/>
              <a:t>Details of several essential prevention and precaution to stay safe.</a:t>
            </a:r>
            <a:endParaRPr sz="19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6"/>
          <p:cNvSpPr txBox="1"/>
          <p:nvPr>
            <p:ph type="title"/>
          </p:nvPr>
        </p:nvSpPr>
        <p:spPr>
          <a:xfrm>
            <a:off x="1458520" y="351062"/>
            <a:ext cx="5012700" cy="7203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rgbClr val="262626"/>
              </a:buClr>
              <a:buSzPts val="2700"/>
              <a:buFont typeface="Century Gothic"/>
              <a:buNone/>
            </a:pPr>
            <a:r>
              <a:rPr lang="en-GB">
                <a:latin typeface="Spicy Rice"/>
                <a:ea typeface="Spicy Rice"/>
                <a:cs typeface="Spicy Rice"/>
                <a:sym typeface="Spicy Rice"/>
              </a:rPr>
              <a:t>ANDROID STUDIO</a:t>
            </a:r>
            <a:endParaRPr>
              <a:latin typeface="Spicy Rice"/>
              <a:ea typeface="Spicy Rice"/>
              <a:cs typeface="Spicy Rice"/>
              <a:sym typeface="Spicy Rice"/>
            </a:endParaRPr>
          </a:p>
        </p:txBody>
      </p:sp>
      <p:sp>
        <p:nvSpPr>
          <p:cNvPr id="117" name="Google Shape;117;p6"/>
          <p:cNvSpPr txBox="1"/>
          <p:nvPr>
            <p:ph idx="1" type="body"/>
          </p:nvPr>
        </p:nvSpPr>
        <p:spPr>
          <a:xfrm>
            <a:off x="939373" y="1327870"/>
            <a:ext cx="6770700" cy="2833200"/>
          </a:xfrm>
          <a:prstGeom prst="rect">
            <a:avLst/>
          </a:prstGeom>
          <a:noFill/>
          <a:ln>
            <a:noFill/>
          </a:ln>
        </p:spPr>
        <p:txBody>
          <a:bodyPr anchorCtr="0" anchor="t" bIns="34275" lIns="68575" spcFirstLastPara="1" rIns="68575" wrap="square" tIns="34275">
            <a:noAutofit/>
          </a:bodyPr>
          <a:lstStyle/>
          <a:p>
            <a:pPr indent="0" lvl="0" marL="0" rtl="0" algn="just">
              <a:lnSpc>
                <a:spcPct val="90000"/>
              </a:lnSpc>
              <a:spcBef>
                <a:spcPts val="0"/>
              </a:spcBef>
              <a:spcAft>
                <a:spcPts val="0"/>
              </a:spcAft>
              <a:buSzPts val="2100"/>
              <a:buNone/>
            </a:pPr>
            <a:r>
              <a:rPr b="1" lang="en-GB" sz="2100"/>
              <a:t>Android Studio</a:t>
            </a:r>
            <a:r>
              <a:rPr lang="en-GB" sz="2100"/>
              <a:t> is the official</a:t>
            </a:r>
            <a:br>
              <a:rPr lang="en-GB" sz="2100"/>
            </a:br>
            <a:r>
              <a:rPr lang="en-GB" sz="2100"/>
              <a:t> integrated development </a:t>
            </a:r>
            <a:br>
              <a:rPr lang="en-GB" sz="2100"/>
            </a:br>
            <a:r>
              <a:rPr lang="en-GB" sz="2100"/>
              <a:t>environment (IDE) for</a:t>
            </a:r>
            <a:br>
              <a:rPr lang="en-GB" sz="2100"/>
            </a:br>
            <a:r>
              <a:rPr b="1" lang="en-GB" sz="2100"/>
              <a:t>Android</a:t>
            </a:r>
            <a:r>
              <a:rPr lang="en-GB" sz="2100"/>
              <a:t> application </a:t>
            </a:r>
            <a:br>
              <a:rPr lang="en-GB" sz="2100"/>
            </a:br>
            <a:r>
              <a:rPr lang="en-GB" sz="2100"/>
              <a:t>development. ... To support application      development within the </a:t>
            </a:r>
            <a:r>
              <a:rPr b="1" lang="en-GB" sz="2100"/>
              <a:t>Android</a:t>
            </a:r>
            <a:r>
              <a:rPr lang="en-GB" sz="2100"/>
              <a:t> operating   system, </a:t>
            </a:r>
            <a:r>
              <a:rPr b="1" lang="en-GB" sz="2100"/>
              <a:t>Android Studio</a:t>
            </a:r>
            <a:r>
              <a:rPr lang="en-GB" sz="2100"/>
              <a:t> uses a Gradle-based build system, emulator, code templates, and Github integration</a:t>
            </a:r>
            <a:endParaRPr sz="2100"/>
          </a:p>
        </p:txBody>
      </p:sp>
      <p:pic>
        <p:nvPicPr>
          <p:cNvPr id="118" name="Google Shape;118;p6"/>
          <p:cNvPicPr preferRelativeResize="0"/>
          <p:nvPr/>
        </p:nvPicPr>
        <p:blipFill>
          <a:blip r:embed="rId3">
            <a:alphaModFix/>
          </a:blip>
          <a:stretch>
            <a:fillRect/>
          </a:stretch>
        </p:blipFill>
        <p:spPr>
          <a:xfrm>
            <a:off x="4046175" y="629550"/>
            <a:ext cx="4101300" cy="24607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7"/>
          <p:cNvSpPr txBox="1"/>
          <p:nvPr>
            <p:ph type="title"/>
          </p:nvPr>
        </p:nvSpPr>
        <p:spPr>
          <a:xfrm>
            <a:off x="1944694" y="468083"/>
            <a:ext cx="6683700" cy="9606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SzPts val="1400"/>
              <a:buNone/>
            </a:pPr>
            <a:r>
              <a:rPr lang="en-GB">
                <a:latin typeface="Spicy Rice"/>
                <a:ea typeface="Spicy Rice"/>
                <a:cs typeface="Spicy Rice"/>
                <a:sym typeface="Spicy Rice"/>
              </a:rPr>
              <a:t>HTML,CSS AND JAVASCRIPT</a:t>
            </a:r>
            <a:endParaRPr>
              <a:latin typeface="Spicy Rice"/>
              <a:ea typeface="Spicy Rice"/>
              <a:cs typeface="Spicy Rice"/>
              <a:sym typeface="Spicy Rice"/>
            </a:endParaRPr>
          </a:p>
        </p:txBody>
      </p:sp>
      <p:sp>
        <p:nvSpPr>
          <p:cNvPr id="124" name="Google Shape;124;p7"/>
          <p:cNvSpPr txBox="1"/>
          <p:nvPr>
            <p:ph idx="1" type="body"/>
          </p:nvPr>
        </p:nvSpPr>
        <p:spPr>
          <a:xfrm>
            <a:off x="970050" y="968600"/>
            <a:ext cx="6686400" cy="35850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800"/>
              </a:spcBef>
              <a:spcAft>
                <a:spcPts val="0"/>
              </a:spcAft>
              <a:buSzPts val="1400"/>
              <a:buNone/>
            </a:pPr>
            <a:r>
              <a:rPr b="1" lang="en-GB" sz="2000">
                <a:solidFill>
                  <a:srgbClr val="222222"/>
                </a:solidFill>
                <a:latin typeface="Arial"/>
                <a:ea typeface="Arial"/>
                <a:cs typeface="Arial"/>
                <a:sym typeface="Arial"/>
              </a:rPr>
              <a:t>HTML</a:t>
            </a:r>
            <a:r>
              <a:rPr lang="en-GB" sz="2000">
                <a:solidFill>
                  <a:srgbClr val="222222"/>
                </a:solidFill>
                <a:highlight>
                  <a:srgbClr val="FFFFFF"/>
                </a:highlight>
                <a:latin typeface="Arial"/>
                <a:ea typeface="Arial"/>
                <a:cs typeface="Arial"/>
                <a:sym typeface="Arial"/>
              </a:rPr>
              <a:t> </a:t>
            </a:r>
            <a:r>
              <a:rPr lang="en-GB" sz="2000">
                <a:solidFill>
                  <a:srgbClr val="222222"/>
                </a:solidFill>
                <a:highlight>
                  <a:srgbClr val="FFFFFF"/>
                </a:highlight>
                <a:latin typeface="Arial"/>
                <a:ea typeface="Arial"/>
                <a:cs typeface="Arial"/>
                <a:sym typeface="Arial"/>
              </a:rPr>
              <a:t>provides the basic structure of sites,                          which is enhanced and modified by other                  technologies like </a:t>
            </a:r>
            <a:r>
              <a:rPr b="1" lang="en-GB" sz="2000">
                <a:solidFill>
                  <a:srgbClr val="222222"/>
                </a:solidFill>
                <a:latin typeface="Arial"/>
                <a:ea typeface="Arial"/>
                <a:cs typeface="Arial"/>
                <a:sym typeface="Arial"/>
              </a:rPr>
              <a:t>CSS</a:t>
            </a:r>
            <a:r>
              <a:rPr lang="en-GB" sz="2000">
                <a:solidFill>
                  <a:srgbClr val="222222"/>
                </a:solidFill>
                <a:highlight>
                  <a:srgbClr val="FFFFFF"/>
                </a:highlight>
                <a:latin typeface="Arial"/>
                <a:ea typeface="Arial"/>
                <a:cs typeface="Arial"/>
                <a:sym typeface="Arial"/>
              </a:rPr>
              <a:t> and </a:t>
            </a:r>
            <a:r>
              <a:rPr b="1" lang="en-GB" sz="2000">
                <a:solidFill>
                  <a:srgbClr val="222222"/>
                </a:solidFill>
                <a:latin typeface="Arial"/>
                <a:ea typeface="Arial"/>
                <a:cs typeface="Arial"/>
                <a:sym typeface="Arial"/>
              </a:rPr>
              <a:t>JavaScript</a:t>
            </a:r>
            <a:r>
              <a:rPr lang="en-GB" sz="2000">
                <a:solidFill>
                  <a:srgbClr val="222222"/>
                </a:solidFill>
                <a:highlight>
                  <a:srgbClr val="FFFFFF"/>
                </a:highlight>
                <a:latin typeface="Arial"/>
                <a:ea typeface="Arial"/>
                <a:cs typeface="Arial"/>
                <a:sym typeface="Arial"/>
              </a:rPr>
              <a:t>.                                             </a:t>
            </a:r>
            <a:r>
              <a:rPr b="1" lang="en-GB" sz="2000">
                <a:solidFill>
                  <a:srgbClr val="222222"/>
                </a:solidFill>
                <a:latin typeface="Arial"/>
                <a:ea typeface="Arial"/>
                <a:cs typeface="Arial"/>
                <a:sym typeface="Arial"/>
              </a:rPr>
              <a:t>CSS</a:t>
            </a:r>
            <a:r>
              <a:rPr lang="en-GB" sz="2000">
                <a:solidFill>
                  <a:srgbClr val="222222"/>
                </a:solidFill>
                <a:highlight>
                  <a:srgbClr val="FFFFFF"/>
                </a:highlight>
                <a:latin typeface="Arial"/>
                <a:ea typeface="Arial"/>
                <a:cs typeface="Arial"/>
                <a:sym typeface="Arial"/>
              </a:rPr>
              <a:t> is used to control presentation,                        formatting, and layout. </a:t>
            </a:r>
            <a:r>
              <a:rPr b="1" lang="en-GB" sz="2000">
                <a:solidFill>
                  <a:srgbClr val="222222"/>
                </a:solidFill>
                <a:latin typeface="Arial"/>
                <a:ea typeface="Arial"/>
                <a:cs typeface="Arial"/>
                <a:sym typeface="Arial"/>
              </a:rPr>
              <a:t>JavaScript</a:t>
            </a:r>
            <a:r>
              <a:rPr lang="en-GB" sz="2000">
                <a:solidFill>
                  <a:srgbClr val="222222"/>
                </a:solidFill>
                <a:highlight>
                  <a:srgbClr val="FFFFFF"/>
                </a:highlight>
                <a:latin typeface="Arial"/>
                <a:ea typeface="Arial"/>
                <a:cs typeface="Arial"/>
                <a:sym typeface="Arial"/>
              </a:rPr>
              <a:t> is used to control the behavior of different elements.</a:t>
            </a:r>
            <a:r>
              <a:rPr b="1" lang="en-GB" sz="2000">
                <a:solidFill>
                  <a:srgbClr val="222222"/>
                </a:solidFill>
                <a:highlight>
                  <a:srgbClr val="FFFFFF"/>
                </a:highlight>
                <a:latin typeface="Arial"/>
                <a:ea typeface="Arial"/>
                <a:cs typeface="Arial"/>
                <a:sym typeface="Arial"/>
              </a:rPr>
              <a:t>Bootstrap </a:t>
            </a:r>
            <a:r>
              <a:rPr lang="en-GB" sz="2000">
                <a:solidFill>
                  <a:srgbClr val="222222"/>
                </a:solidFill>
                <a:highlight>
                  <a:srgbClr val="FFFFFF"/>
                </a:highlight>
                <a:latin typeface="Arial"/>
                <a:ea typeface="Arial"/>
                <a:cs typeface="Arial"/>
                <a:sym typeface="Arial"/>
              </a:rPr>
              <a:t>is a free and open-source CSS framework directed at responsive, mobile-first front-end web development. It contains CSS- and JavaScript-based design templates for typography, forms, buttons, navigation, and other interface components.</a:t>
            </a:r>
            <a:endParaRPr b="1" sz="2000">
              <a:solidFill>
                <a:srgbClr val="222222"/>
              </a:solidFill>
              <a:highlight>
                <a:srgbClr val="FFFFFF"/>
              </a:highlight>
              <a:latin typeface="Arial"/>
              <a:ea typeface="Arial"/>
              <a:cs typeface="Arial"/>
              <a:sym typeface="Arial"/>
            </a:endParaRPr>
          </a:p>
        </p:txBody>
      </p:sp>
      <p:pic>
        <p:nvPicPr>
          <p:cNvPr id="125" name="Google Shape;125;p7"/>
          <p:cNvPicPr preferRelativeResize="0"/>
          <p:nvPr/>
        </p:nvPicPr>
        <p:blipFill rotWithShape="1">
          <a:blip r:embed="rId3">
            <a:alphaModFix/>
          </a:blip>
          <a:srcRect b="3429" l="6950" r="-6949" t="-3429"/>
          <a:stretch/>
        </p:blipFill>
        <p:spPr>
          <a:xfrm>
            <a:off x="5933350" y="1038225"/>
            <a:ext cx="2254800" cy="1268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8"/>
          <p:cNvSpPr txBox="1"/>
          <p:nvPr>
            <p:ph type="title"/>
          </p:nvPr>
        </p:nvSpPr>
        <p:spPr>
          <a:xfrm>
            <a:off x="1944694" y="476783"/>
            <a:ext cx="6683700" cy="9606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SzPts val="1400"/>
              <a:buNone/>
            </a:pPr>
            <a:r>
              <a:rPr lang="en-GB">
                <a:latin typeface="Spicy Rice"/>
                <a:ea typeface="Spicy Rice"/>
                <a:cs typeface="Spicy Rice"/>
                <a:sym typeface="Spicy Rice"/>
              </a:rPr>
              <a:t>FIREBASE</a:t>
            </a:r>
            <a:endParaRPr>
              <a:latin typeface="Spicy Rice"/>
              <a:ea typeface="Spicy Rice"/>
              <a:cs typeface="Spicy Rice"/>
              <a:sym typeface="Spicy Rice"/>
            </a:endParaRPr>
          </a:p>
        </p:txBody>
      </p:sp>
      <p:sp>
        <p:nvSpPr>
          <p:cNvPr id="131" name="Google Shape;131;p8"/>
          <p:cNvSpPr txBox="1"/>
          <p:nvPr>
            <p:ph idx="1" type="body"/>
          </p:nvPr>
        </p:nvSpPr>
        <p:spPr>
          <a:xfrm>
            <a:off x="1455984" y="1346625"/>
            <a:ext cx="6686400" cy="28332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800"/>
              </a:spcBef>
              <a:spcAft>
                <a:spcPts val="0"/>
              </a:spcAft>
              <a:buSzPts val="1400"/>
              <a:buNone/>
            </a:pPr>
            <a:r>
              <a:rPr lang="en-GB" sz="1900">
                <a:solidFill>
                  <a:srgbClr val="222222"/>
                </a:solidFill>
                <a:highlight>
                  <a:srgbClr val="FFFFFF"/>
                </a:highlight>
                <a:latin typeface="Arial"/>
                <a:ea typeface="Arial"/>
                <a:cs typeface="Arial"/>
                <a:sym typeface="Arial"/>
              </a:rPr>
              <a:t>The  </a:t>
            </a:r>
            <a:r>
              <a:rPr b="1" lang="en-GB" sz="1900">
                <a:solidFill>
                  <a:srgbClr val="222222"/>
                </a:solidFill>
                <a:highlight>
                  <a:srgbClr val="FFFFFF"/>
                </a:highlight>
                <a:latin typeface="Arial"/>
                <a:ea typeface="Arial"/>
                <a:cs typeface="Arial"/>
                <a:sym typeface="Arial"/>
              </a:rPr>
              <a:t>Cloud FireStore Database</a:t>
            </a:r>
            <a:r>
              <a:rPr lang="en-GB" sz="1900">
                <a:solidFill>
                  <a:srgbClr val="222222"/>
                </a:solidFill>
                <a:highlight>
                  <a:srgbClr val="FFFFFF"/>
                </a:highlight>
                <a:latin typeface="Arial"/>
                <a:ea typeface="Arial"/>
                <a:cs typeface="Arial"/>
                <a:sym typeface="Arial"/>
              </a:rPr>
              <a:t>                                              is a cloud-hosted NoSQL database                                       that lets you store and sync between your users in real-time.  When your users go offline, the Realtime Database SDKs use local cache on the device to serve and store changes. When the device comes online, the local data is automatically synchronized</a:t>
            </a:r>
            <a:endParaRPr sz="1900"/>
          </a:p>
        </p:txBody>
      </p:sp>
      <p:pic>
        <p:nvPicPr>
          <p:cNvPr id="132" name="Google Shape;132;p8"/>
          <p:cNvPicPr preferRelativeResize="0"/>
          <p:nvPr/>
        </p:nvPicPr>
        <p:blipFill rotWithShape="1">
          <a:blip r:embed="rId3">
            <a:alphaModFix/>
          </a:blip>
          <a:srcRect b="0" l="0" r="0" t="0"/>
          <a:stretch/>
        </p:blipFill>
        <p:spPr>
          <a:xfrm>
            <a:off x="5251125" y="1029775"/>
            <a:ext cx="2676288" cy="1371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9"/>
          <p:cNvSpPr txBox="1"/>
          <p:nvPr>
            <p:ph idx="4294967295" type="title"/>
          </p:nvPr>
        </p:nvSpPr>
        <p:spPr>
          <a:xfrm>
            <a:off x="558165" y="319405"/>
            <a:ext cx="8159115" cy="96075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GB" sz="2000"/>
              <a:t>Screenshots of Vendor Relief App </a:t>
            </a:r>
            <a:endParaRPr b="1" sz="2000"/>
          </a:p>
          <a:p>
            <a:pPr indent="0" lvl="0" marL="0" rtl="0" algn="l">
              <a:lnSpc>
                <a:spcPct val="100000"/>
              </a:lnSpc>
              <a:spcBef>
                <a:spcPts val="0"/>
              </a:spcBef>
              <a:spcAft>
                <a:spcPts val="0"/>
              </a:spcAft>
              <a:buSzPts val="3000"/>
              <a:buNone/>
            </a:pPr>
            <a:r>
              <a:rPr b="1" lang="en-GB" sz="1800"/>
              <a:t> </a:t>
            </a:r>
            <a:r>
              <a:rPr b="1" lang="en-GB" sz="1800"/>
              <a:t>Features of Vendor Relief :</a:t>
            </a:r>
            <a:endParaRPr b="1" sz="1800"/>
          </a:p>
        </p:txBody>
      </p:sp>
      <p:pic>
        <p:nvPicPr>
          <p:cNvPr descr="Screenshot_2020-04-03-16-20-23-280_com.CodeNaroNa.vendor.relief_iphonexspacegrey_landscape" id="138" name="Google Shape;138;p9"/>
          <p:cNvPicPr preferRelativeResize="0"/>
          <p:nvPr/>
        </p:nvPicPr>
        <p:blipFill rotWithShape="1">
          <a:blip r:embed="rId3">
            <a:alphaModFix/>
          </a:blip>
          <a:srcRect b="0" l="0" r="0" t="0"/>
          <a:stretch/>
        </p:blipFill>
        <p:spPr>
          <a:xfrm>
            <a:off x="2788225" y="820100"/>
            <a:ext cx="3817325" cy="3817350"/>
          </a:xfrm>
          <a:prstGeom prst="rect">
            <a:avLst/>
          </a:prstGeom>
          <a:noFill/>
          <a:ln>
            <a:noFill/>
          </a:ln>
        </p:spPr>
      </p:pic>
      <p:pic>
        <p:nvPicPr>
          <p:cNvPr descr="Screenshot_2020-04-03-16-20-30-235_com.CodeNaroNa.vendor.relief_iphonexspacegrey_portrait" id="139" name="Google Shape;139;p9"/>
          <p:cNvPicPr preferRelativeResize="0"/>
          <p:nvPr/>
        </p:nvPicPr>
        <p:blipFill rotWithShape="1">
          <a:blip r:embed="rId4">
            <a:alphaModFix/>
          </a:blip>
          <a:srcRect b="0" l="0" r="0" t="0"/>
          <a:stretch/>
        </p:blipFill>
        <p:spPr>
          <a:xfrm>
            <a:off x="5395600" y="807450"/>
            <a:ext cx="3854675" cy="3854675"/>
          </a:xfrm>
          <a:prstGeom prst="rect">
            <a:avLst/>
          </a:prstGeom>
          <a:noFill/>
          <a:ln>
            <a:noFill/>
          </a:ln>
        </p:spPr>
      </p:pic>
      <p:sp>
        <p:nvSpPr>
          <p:cNvPr id="140" name="Google Shape;140;p9"/>
          <p:cNvSpPr txBox="1"/>
          <p:nvPr/>
        </p:nvSpPr>
        <p:spPr>
          <a:xfrm>
            <a:off x="890675" y="4566275"/>
            <a:ext cx="2055900" cy="306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300" u="none" cap="none" strike="noStrike">
                <a:solidFill>
                  <a:srgbClr val="000000"/>
                </a:solidFill>
                <a:latin typeface="Arial"/>
                <a:ea typeface="Arial"/>
                <a:cs typeface="Arial"/>
                <a:sym typeface="Arial"/>
              </a:rPr>
              <a:t>Get details of the Vendor</a:t>
            </a:r>
            <a:endParaRPr b="0" i="0" sz="1300" u="none" cap="none" strike="noStrike">
              <a:solidFill>
                <a:srgbClr val="000000"/>
              </a:solidFill>
              <a:latin typeface="Arial"/>
              <a:ea typeface="Arial"/>
              <a:cs typeface="Arial"/>
              <a:sym typeface="Arial"/>
            </a:endParaRPr>
          </a:p>
        </p:txBody>
      </p:sp>
      <p:sp>
        <p:nvSpPr>
          <p:cNvPr id="141" name="Google Shape;141;p9"/>
          <p:cNvSpPr txBox="1"/>
          <p:nvPr/>
        </p:nvSpPr>
        <p:spPr>
          <a:xfrm>
            <a:off x="3256537" y="4573775"/>
            <a:ext cx="2762400" cy="29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300" u="none" cap="none" strike="noStrike">
                <a:solidFill>
                  <a:srgbClr val="000000"/>
                </a:solidFill>
                <a:latin typeface="Arial"/>
                <a:ea typeface="Arial"/>
                <a:cs typeface="Arial"/>
                <a:sym typeface="Arial"/>
              </a:rPr>
              <a:t>Get </a:t>
            </a:r>
            <a:r>
              <a:rPr lang="en-GB" sz="1300"/>
              <a:t>RealTime</a:t>
            </a:r>
            <a:r>
              <a:rPr b="0" i="0" lang="en-GB" sz="1300" u="none" cap="none" strike="noStrike">
                <a:solidFill>
                  <a:srgbClr val="000000"/>
                </a:solidFill>
                <a:latin typeface="Arial"/>
                <a:ea typeface="Arial"/>
                <a:cs typeface="Arial"/>
                <a:sym typeface="Arial"/>
              </a:rPr>
              <a:t> Data of COVID-19</a:t>
            </a:r>
            <a:endParaRPr b="0" i="0" sz="1300" u="none" cap="none" strike="noStrike">
              <a:solidFill>
                <a:srgbClr val="000000"/>
              </a:solidFill>
              <a:latin typeface="Arial"/>
              <a:ea typeface="Arial"/>
              <a:cs typeface="Arial"/>
              <a:sym typeface="Arial"/>
            </a:endParaRPr>
          </a:p>
        </p:txBody>
      </p:sp>
      <p:sp>
        <p:nvSpPr>
          <p:cNvPr id="142" name="Google Shape;142;p9"/>
          <p:cNvSpPr txBox="1"/>
          <p:nvPr/>
        </p:nvSpPr>
        <p:spPr>
          <a:xfrm>
            <a:off x="6190210" y="4573770"/>
            <a:ext cx="2394600" cy="29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300" u="none" cap="none" strike="noStrike">
                <a:solidFill>
                  <a:srgbClr val="000000"/>
                </a:solidFill>
                <a:latin typeface="Arial"/>
                <a:ea typeface="Arial"/>
                <a:cs typeface="Arial"/>
                <a:sym typeface="Arial"/>
              </a:rPr>
              <a:t>Prevention and Precautions</a:t>
            </a:r>
            <a:endParaRPr b="0" i="0" sz="1300" u="none" cap="none" strike="noStrike">
              <a:solidFill>
                <a:srgbClr val="000000"/>
              </a:solidFill>
              <a:latin typeface="Arial"/>
              <a:ea typeface="Arial"/>
              <a:cs typeface="Arial"/>
              <a:sym typeface="Arial"/>
            </a:endParaRPr>
          </a:p>
        </p:txBody>
      </p:sp>
      <p:pic>
        <p:nvPicPr>
          <p:cNvPr id="143" name="Google Shape;143;p9"/>
          <p:cNvPicPr preferRelativeResize="0"/>
          <p:nvPr/>
        </p:nvPicPr>
        <p:blipFill>
          <a:blip r:embed="rId5">
            <a:alphaModFix/>
          </a:blip>
          <a:stretch>
            <a:fillRect/>
          </a:stretch>
        </p:blipFill>
        <p:spPr>
          <a:xfrm>
            <a:off x="202400" y="820100"/>
            <a:ext cx="3854675" cy="3854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10"/>
          <p:cNvSpPr txBox="1"/>
          <p:nvPr/>
        </p:nvSpPr>
        <p:spPr>
          <a:xfrm>
            <a:off x="382905" y="230505"/>
            <a:ext cx="7602855" cy="3987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GB" sz="2000" u="none" cap="none" strike="noStrike">
                <a:solidFill>
                  <a:schemeClr val="accent1"/>
                </a:solidFill>
                <a:latin typeface="Roboto"/>
                <a:ea typeface="Roboto"/>
                <a:cs typeface="Roboto"/>
                <a:sym typeface="Roboto"/>
              </a:rPr>
              <a:t>Screenshots of Vendor Relief App</a:t>
            </a:r>
            <a:endParaRPr b="1" i="0" sz="2000" u="none" cap="none" strike="noStrike">
              <a:solidFill>
                <a:schemeClr val="accent1"/>
              </a:solidFill>
              <a:latin typeface="Roboto"/>
              <a:ea typeface="Roboto"/>
              <a:cs typeface="Roboto"/>
              <a:sym typeface="Roboto"/>
            </a:endParaRPr>
          </a:p>
          <a:p>
            <a:pPr indent="0" lvl="0" marL="0" marR="0" rtl="0" algn="l">
              <a:lnSpc>
                <a:spcPct val="100000"/>
              </a:lnSpc>
              <a:spcBef>
                <a:spcPts val="0"/>
              </a:spcBef>
              <a:spcAft>
                <a:spcPts val="0"/>
              </a:spcAft>
              <a:buNone/>
            </a:pPr>
            <a:r>
              <a:rPr b="1" lang="en-GB" sz="2000">
                <a:solidFill>
                  <a:schemeClr val="accent1"/>
                </a:solidFill>
                <a:latin typeface="Roboto"/>
                <a:ea typeface="Roboto"/>
                <a:cs typeface="Roboto"/>
                <a:sym typeface="Roboto"/>
              </a:rPr>
              <a:t> </a:t>
            </a:r>
            <a:r>
              <a:rPr b="1" i="0" lang="en-GB" sz="1800" u="none" cap="none" strike="noStrike">
                <a:solidFill>
                  <a:schemeClr val="accent1"/>
                </a:solidFill>
                <a:latin typeface="Roboto"/>
                <a:ea typeface="Roboto"/>
                <a:cs typeface="Roboto"/>
                <a:sym typeface="Roboto"/>
              </a:rPr>
              <a:t>Registration of new Vendor:</a:t>
            </a:r>
            <a:endParaRPr b="1" i="0" sz="1800" u="none" cap="none" strike="noStrike">
              <a:solidFill>
                <a:schemeClr val="accent1"/>
              </a:solidFill>
              <a:latin typeface="Roboto"/>
              <a:ea typeface="Roboto"/>
              <a:cs typeface="Roboto"/>
              <a:sym typeface="Roboto"/>
            </a:endParaRPr>
          </a:p>
        </p:txBody>
      </p:sp>
      <p:pic>
        <p:nvPicPr>
          <p:cNvPr descr="Screenshot_2020-04-03-16-19-53-713_com.CodeNaroNa.vendor.relief_iphonexspacegrey_landscape" id="149" name="Google Shape;149;p10"/>
          <p:cNvPicPr preferRelativeResize="0"/>
          <p:nvPr/>
        </p:nvPicPr>
        <p:blipFill rotWithShape="1">
          <a:blip r:embed="rId3">
            <a:alphaModFix/>
          </a:blip>
          <a:srcRect b="0" l="0" r="0" t="0"/>
          <a:stretch/>
        </p:blipFill>
        <p:spPr>
          <a:xfrm>
            <a:off x="-109225" y="749925"/>
            <a:ext cx="3872250" cy="3872250"/>
          </a:xfrm>
          <a:prstGeom prst="rect">
            <a:avLst/>
          </a:prstGeom>
          <a:noFill/>
          <a:ln>
            <a:noFill/>
          </a:ln>
        </p:spPr>
      </p:pic>
      <p:pic>
        <p:nvPicPr>
          <p:cNvPr descr="Screenshot_2020-04-03-16-21-05-122_com.CodeNaroNa.vendor.relief_iphonexspacegrey_landscape" id="150" name="Google Shape;150;p10"/>
          <p:cNvPicPr preferRelativeResize="0"/>
          <p:nvPr/>
        </p:nvPicPr>
        <p:blipFill rotWithShape="1">
          <a:blip r:embed="rId4">
            <a:alphaModFix/>
          </a:blip>
          <a:srcRect b="0" l="0" r="0" t="0"/>
          <a:stretch/>
        </p:blipFill>
        <p:spPr>
          <a:xfrm>
            <a:off x="2635885" y="699135"/>
            <a:ext cx="3872230" cy="3872230"/>
          </a:xfrm>
          <a:prstGeom prst="rect">
            <a:avLst/>
          </a:prstGeom>
          <a:noFill/>
          <a:ln>
            <a:noFill/>
          </a:ln>
        </p:spPr>
      </p:pic>
      <p:pic>
        <p:nvPicPr>
          <p:cNvPr descr="Screenshot_2020-04-03-18-44-37-053_com.CodeNaroNa.vendor.relief_iphonexspacegrey_portrait" id="151" name="Google Shape;151;p10"/>
          <p:cNvPicPr preferRelativeResize="0"/>
          <p:nvPr/>
        </p:nvPicPr>
        <p:blipFill rotWithShape="1">
          <a:blip r:embed="rId5">
            <a:alphaModFix/>
          </a:blip>
          <a:srcRect b="0" l="0" r="0" t="0"/>
          <a:stretch/>
        </p:blipFill>
        <p:spPr>
          <a:xfrm>
            <a:off x="5478145" y="690880"/>
            <a:ext cx="3880485" cy="3880485"/>
          </a:xfrm>
          <a:prstGeom prst="rect">
            <a:avLst/>
          </a:prstGeom>
          <a:noFill/>
          <a:ln>
            <a:noFill/>
          </a:ln>
        </p:spPr>
      </p:pic>
      <p:sp>
        <p:nvSpPr>
          <p:cNvPr id="152" name="Google Shape;152;p10"/>
          <p:cNvSpPr txBox="1"/>
          <p:nvPr/>
        </p:nvSpPr>
        <p:spPr>
          <a:xfrm>
            <a:off x="755015" y="4571365"/>
            <a:ext cx="2336165" cy="3067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1)Enter the mobile Number</a:t>
            </a:r>
            <a:endParaRPr b="0" i="0" sz="1400" u="none" cap="none" strike="noStrike">
              <a:solidFill>
                <a:srgbClr val="000000"/>
              </a:solidFill>
              <a:latin typeface="Arial"/>
              <a:ea typeface="Arial"/>
              <a:cs typeface="Arial"/>
              <a:sym typeface="Arial"/>
            </a:endParaRPr>
          </a:p>
        </p:txBody>
      </p:sp>
      <p:sp>
        <p:nvSpPr>
          <p:cNvPr id="153" name="Google Shape;153;p10"/>
          <p:cNvSpPr txBox="1"/>
          <p:nvPr/>
        </p:nvSpPr>
        <p:spPr>
          <a:xfrm>
            <a:off x="3757295" y="4571365"/>
            <a:ext cx="1527175" cy="3067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2)Verify the OTP</a:t>
            </a:r>
            <a:endParaRPr b="0" i="0" sz="1400" u="none" cap="none" strike="noStrike">
              <a:solidFill>
                <a:srgbClr val="000000"/>
              </a:solidFill>
              <a:latin typeface="Arial"/>
              <a:ea typeface="Arial"/>
              <a:cs typeface="Arial"/>
              <a:sym typeface="Arial"/>
            </a:endParaRPr>
          </a:p>
        </p:txBody>
      </p:sp>
      <p:sp>
        <p:nvSpPr>
          <p:cNvPr id="154" name="Google Shape;154;p10"/>
          <p:cNvSpPr txBox="1"/>
          <p:nvPr/>
        </p:nvSpPr>
        <p:spPr>
          <a:xfrm>
            <a:off x="6173470" y="4571365"/>
            <a:ext cx="2841625" cy="3067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3)Enter the Details of Vendor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2020-04-03T16:41:57Z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1033-2.1.0.3464</vt:lpwstr>
  </property>
</Properties>
</file>